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78" r:id="rId3"/>
    <p:sldId id="373" r:id="rId4"/>
    <p:sldId id="388" r:id="rId5"/>
    <p:sldId id="741" r:id="rId6"/>
    <p:sldId id="789" r:id="rId7"/>
    <p:sldId id="404" r:id="rId8"/>
    <p:sldId id="403" r:id="rId9"/>
    <p:sldId id="391" r:id="rId10"/>
    <p:sldId id="743" r:id="rId11"/>
    <p:sldId id="745" r:id="rId12"/>
    <p:sldId id="746" r:id="rId13"/>
    <p:sldId id="969" r:id="rId14"/>
    <p:sldId id="747" r:id="rId15"/>
    <p:sldId id="389" r:id="rId16"/>
    <p:sldId id="390" r:id="rId17"/>
    <p:sldId id="392" r:id="rId18"/>
    <p:sldId id="393" r:id="rId19"/>
    <p:sldId id="395" r:id="rId20"/>
    <p:sldId id="394" r:id="rId21"/>
    <p:sldId id="396" r:id="rId22"/>
    <p:sldId id="400" r:id="rId23"/>
    <p:sldId id="402" r:id="rId24"/>
    <p:sldId id="397" r:id="rId25"/>
    <p:sldId id="401" r:id="rId26"/>
    <p:sldId id="398" r:id="rId27"/>
    <p:sldId id="399" r:id="rId28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0000FF"/>
    <a:srgbClr val="FF0000"/>
    <a:srgbClr val="00FF00"/>
    <a:srgbClr val="C0C0C0"/>
    <a:srgbClr val="CC9900"/>
    <a:srgbClr val="DDDDDD"/>
    <a:srgbClr val="99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99513-4703-4580-906E-1ECF15CAB1DC}" v="334" dt="2022-03-25T00:12:02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261" autoAdjust="0"/>
    <p:restoredTop sz="94915" autoAdjust="0"/>
  </p:normalViewPr>
  <p:slideViewPr>
    <p:cSldViewPr snapToGrid="0">
      <p:cViewPr varScale="1">
        <p:scale>
          <a:sx n="121" d="100"/>
          <a:sy n="121" d="100"/>
        </p:scale>
        <p:origin x="174" y="96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 Broadwell" userId="8c8ea40a403f8424" providerId="LiveId" clId="{E5899513-4703-4580-906E-1ECF15CAB1DC}"/>
    <pc:docChg chg="undo custSel addSld delSld modSld">
      <pc:chgData name="Marty Broadwell" userId="8c8ea40a403f8424" providerId="LiveId" clId="{E5899513-4703-4580-906E-1ECF15CAB1DC}" dt="2022-03-25T00:12:02.308" v="609"/>
      <pc:docMkLst>
        <pc:docMk/>
      </pc:docMkLst>
      <pc:sldChg chg="addSp modSp mod modAnim">
        <pc:chgData name="Marty Broadwell" userId="8c8ea40a403f8424" providerId="LiveId" clId="{E5899513-4703-4580-906E-1ECF15CAB1DC}" dt="2022-03-25T00:12:02.308" v="609"/>
        <pc:sldMkLst>
          <pc:docMk/>
          <pc:sldMk cId="3307843728" sldId="373"/>
        </pc:sldMkLst>
        <pc:spChg chg="mod">
          <ac:chgData name="Marty Broadwell" userId="8c8ea40a403f8424" providerId="LiveId" clId="{E5899513-4703-4580-906E-1ECF15CAB1DC}" dt="2022-03-25T00:10:22.150" v="583" actId="14100"/>
          <ac:spMkLst>
            <pc:docMk/>
            <pc:sldMk cId="3307843728" sldId="373"/>
            <ac:spMk id="2" creationId="{00000000-0000-0000-0000-000000000000}"/>
          </ac:spMkLst>
        </pc:spChg>
        <pc:spChg chg="mod">
          <ac:chgData name="Marty Broadwell" userId="8c8ea40a403f8424" providerId="LiveId" clId="{E5899513-4703-4580-906E-1ECF15CAB1DC}" dt="2022-03-23T15:40:40.521" v="52" actId="20577"/>
          <ac:spMkLst>
            <pc:docMk/>
            <pc:sldMk cId="3307843728" sldId="373"/>
            <ac:spMk id="3" creationId="{00000000-0000-0000-0000-000000000000}"/>
          </ac:spMkLst>
        </pc:spChg>
        <pc:spChg chg="add mod">
          <ac:chgData name="Marty Broadwell" userId="8c8ea40a403f8424" providerId="LiveId" clId="{E5899513-4703-4580-906E-1ECF15CAB1DC}" dt="2022-03-25T00:11:30.185" v="604" actId="207"/>
          <ac:spMkLst>
            <pc:docMk/>
            <pc:sldMk cId="3307843728" sldId="373"/>
            <ac:spMk id="8" creationId="{4F2DEF40-4A46-42B9-9F4A-0AA3B2A878A0}"/>
          </ac:spMkLst>
        </pc:spChg>
        <pc:cxnChg chg="add mod">
          <ac:chgData name="Marty Broadwell" userId="8c8ea40a403f8424" providerId="LiveId" clId="{E5899513-4703-4580-906E-1ECF15CAB1DC}" dt="2022-03-25T00:11:25.258" v="603" actId="208"/>
          <ac:cxnSpMkLst>
            <pc:docMk/>
            <pc:sldMk cId="3307843728" sldId="373"/>
            <ac:cxnSpMk id="6" creationId="{9F4316F9-7C11-4F14-ABA7-2D3FF6B5FCE3}"/>
          </ac:cxnSpMkLst>
        </pc:cxnChg>
      </pc:sldChg>
      <pc:sldChg chg="modSp mod modAnim">
        <pc:chgData name="Marty Broadwell" userId="8c8ea40a403f8424" providerId="LiveId" clId="{E5899513-4703-4580-906E-1ECF15CAB1DC}" dt="2022-03-23T19:16:27.585" v="158" actId="20577"/>
        <pc:sldMkLst>
          <pc:docMk/>
          <pc:sldMk cId="662119840" sldId="388"/>
        </pc:sldMkLst>
        <pc:spChg chg="mod">
          <ac:chgData name="Marty Broadwell" userId="8c8ea40a403f8424" providerId="LiveId" clId="{E5899513-4703-4580-906E-1ECF15CAB1DC}" dt="2022-03-23T19:16:27.585" v="158" actId="20577"/>
          <ac:spMkLst>
            <pc:docMk/>
            <pc:sldMk cId="662119840" sldId="388"/>
            <ac:spMk id="3" creationId="{FEE7C0E8-91FE-473D-A699-0FB2650EF37C}"/>
          </ac:spMkLst>
        </pc:spChg>
      </pc:sldChg>
      <pc:sldChg chg="modSp mod modAnim">
        <pc:chgData name="Marty Broadwell" userId="8c8ea40a403f8424" providerId="LiveId" clId="{E5899513-4703-4580-906E-1ECF15CAB1DC}" dt="2022-03-24T03:08:43.998" v="337" actId="20577"/>
        <pc:sldMkLst>
          <pc:docMk/>
          <pc:sldMk cId="1199729127" sldId="392"/>
        </pc:sldMkLst>
        <pc:spChg chg="mod">
          <ac:chgData name="Marty Broadwell" userId="8c8ea40a403f8424" providerId="LiveId" clId="{E5899513-4703-4580-906E-1ECF15CAB1DC}" dt="2022-03-24T03:08:43.998" v="337" actId="20577"/>
          <ac:spMkLst>
            <pc:docMk/>
            <pc:sldMk cId="1199729127" sldId="392"/>
            <ac:spMk id="5" creationId="{9E28025A-CE57-414B-843C-8CDD2EBDE35C}"/>
          </ac:spMkLst>
        </pc:spChg>
        <pc:spChg chg="mod">
          <ac:chgData name="Marty Broadwell" userId="8c8ea40a403f8424" providerId="LiveId" clId="{E5899513-4703-4580-906E-1ECF15CAB1DC}" dt="2022-03-24T03:07:38.165" v="312" actId="27636"/>
          <ac:spMkLst>
            <pc:docMk/>
            <pc:sldMk cId="1199729127" sldId="392"/>
            <ac:spMk id="16" creationId="{3C7FE39A-F7EE-4FA5-BC68-2E35E27A529C}"/>
          </ac:spMkLst>
        </pc:spChg>
      </pc:sldChg>
      <pc:sldChg chg="modSp">
        <pc:chgData name="Marty Broadwell" userId="8c8ea40a403f8424" providerId="LiveId" clId="{E5899513-4703-4580-906E-1ECF15CAB1DC}" dt="2022-03-24T15:43:14.448" v="339" actId="20577"/>
        <pc:sldMkLst>
          <pc:docMk/>
          <pc:sldMk cId="1563893428" sldId="397"/>
        </pc:sldMkLst>
        <pc:spChg chg="mod">
          <ac:chgData name="Marty Broadwell" userId="8c8ea40a403f8424" providerId="LiveId" clId="{E5899513-4703-4580-906E-1ECF15CAB1DC}" dt="2022-03-24T15:43:14.448" v="339" actId="20577"/>
          <ac:spMkLst>
            <pc:docMk/>
            <pc:sldMk cId="1563893428" sldId="397"/>
            <ac:spMk id="5" creationId="{9E28025A-CE57-414B-843C-8CDD2EBDE35C}"/>
          </ac:spMkLst>
        </pc:spChg>
      </pc:sldChg>
      <pc:sldChg chg="modSp new mod modShow">
        <pc:chgData name="Marty Broadwell" userId="8c8ea40a403f8424" providerId="LiveId" clId="{E5899513-4703-4580-906E-1ECF15CAB1DC}" dt="2022-03-24T19:26:47.426" v="564" actId="729"/>
        <pc:sldMkLst>
          <pc:docMk/>
          <pc:sldMk cId="745351694" sldId="403"/>
        </pc:sldMkLst>
        <pc:spChg chg="mod">
          <ac:chgData name="Marty Broadwell" userId="8c8ea40a403f8424" providerId="LiveId" clId="{E5899513-4703-4580-906E-1ECF15CAB1DC}" dt="2022-03-23T15:45:18.536" v="132" actId="20577"/>
          <ac:spMkLst>
            <pc:docMk/>
            <pc:sldMk cId="745351694" sldId="403"/>
            <ac:spMk id="2" creationId="{57FACE5D-2794-4FD9-A99C-5BAE9924816F}"/>
          </ac:spMkLst>
        </pc:spChg>
        <pc:spChg chg="mod">
          <ac:chgData name="Marty Broadwell" userId="8c8ea40a403f8424" providerId="LiveId" clId="{E5899513-4703-4580-906E-1ECF15CAB1DC}" dt="2022-03-23T15:45:06.166" v="124" actId="113"/>
          <ac:spMkLst>
            <pc:docMk/>
            <pc:sldMk cId="745351694" sldId="403"/>
            <ac:spMk id="3" creationId="{145F24B1-CFA2-4997-89AA-61CC463E6C7B}"/>
          </ac:spMkLst>
        </pc:spChg>
      </pc:sldChg>
      <pc:sldChg chg="modSp add mod modAnim">
        <pc:chgData name="Marty Broadwell" userId="8c8ea40a403f8424" providerId="LiveId" clId="{E5899513-4703-4580-906E-1ECF15CAB1DC}" dt="2022-03-24T18:10:29.854" v="464"/>
        <pc:sldMkLst>
          <pc:docMk/>
          <pc:sldMk cId="2071788812" sldId="404"/>
        </pc:sldMkLst>
        <pc:spChg chg="mod">
          <ac:chgData name="Marty Broadwell" userId="8c8ea40a403f8424" providerId="LiveId" clId="{E5899513-4703-4580-906E-1ECF15CAB1DC}" dt="2022-03-24T18:05:50.252" v="375" actId="14100"/>
          <ac:spMkLst>
            <pc:docMk/>
            <pc:sldMk cId="2071788812" sldId="404"/>
            <ac:spMk id="2" creationId="{57FACE5D-2794-4FD9-A99C-5BAE9924816F}"/>
          </ac:spMkLst>
        </pc:spChg>
        <pc:spChg chg="mod">
          <ac:chgData name="Marty Broadwell" userId="8c8ea40a403f8424" providerId="LiveId" clId="{E5899513-4703-4580-906E-1ECF15CAB1DC}" dt="2022-03-24T18:10:25.807" v="463" actId="1076"/>
          <ac:spMkLst>
            <pc:docMk/>
            <pc:sldMk cId="2071788812" sldId="404"/>
            <ac:spMk id="3" creationId="{145F24B1-CFA2-4997-89AA-61CC463E6C7B}"/>
          </ac:spMkLst>
        </pc:spChg>
      </pc:sldChg>
      <pc:sldChg chg="modSp add mod">
        <pc:chgData name="Marty Broadwell" userId="8c8ea40a403f8424" providerId="LiveId" clId="{E5899513-4703-4580-906E-1ECF15CAB1DC}" dt="2022-03-24T18:58:18.914" v="476" actId="14100"/>
        <pc:sldMkLst>
          <pc:docMk/>
          <pc:sldMk cId="0" sldId="741"/>
        </pc:sldMkLst>
        <pc:spChg chg="mod">
          <ac:chgData name="Marty Broadwell" userId="8c8ea40a403f8424" providerId="LiveId" clId="{E5899513-4703-4580-906E-1ECF15CAB1DC}" dt="2022-03-24T18:58:08.771" v="473" actId="1076"/>
          <ac:spMkLst>
            <pc:docMk/>
            <pc:sldMk cId="0" sldId="741"/>
            <ac:spMk id="84995" creationId="{879E1D5B-2AA6-49C0-ABD8-3931512719F2}"/>
          </ac:spMkLst>
        </pc:spChg>
        <pc:spChg chg="mod">
          <ac:chgData name="Marty Broadwell" userId="8c8ea40a403f8424" providerId="LiveId" clId="{E5899513-4703-4580-906E-1ECF15CAB1DC}" dt="2022-03-24T18:58:18.914" v="476" actId="14100"/>
          <ac:spMkLst>
            <pc:docMk/>
            <pc:sldMk cId="0" sldId="741"/>
            <ac:spMk id="144387" creationId="{9C265FAE-876A-4A80-AC86-35189EC080C9}"/>
          </ac:spMkLst>
        </pc:spChg>
      </pc:sldChg>
      <pc:sldChg chg="modSp add mod">
        <pc:chgData name="Marty Broadwell" userId="8c8ea40a403f8424" providerId="LiveId" clId="{E5899513-4703-4580-906E-1ECF15CAB1DC}" dt="2022-03-24T19:25:13.963" v="563" actId="14100"/>
        <pc:sldMkLst>
          <pc:docMk/>
          <pc:sldMk cId="0" sldId="743"/>
        </pc:sldMkLst>
        <pc:spChg chg="mod">
          <ac:chgData name="Marty Broadwell" userId="8c8ea40a403f8424" providerId="LiveId" clId="{E5899513-4703-4580-906E-1ECF15CAB1DC}" dt="2022-03-24T19:22:56.194" v="489" actId="403"/>
          <ac:spMkLst>
            <pc:docMk/>
            <pc:sldMk cId="0" sldId="743"/>
            <ac:spMk id="89090" creationId="{02DE8083-4713-4574-8004-48975E07E406}"/>
          </ac:spMkLst>
        </pc:spChg>
        <pc:spChg chg="mod">
          <ac:chgData name="Marty Broadwell" userId="8c8ea40a403f8424" providerId="LiveId" clId="{E5899513-4703-4580-906E-1ECF15CAB1DC}" dt="2022-03-24T19:23:03.683" v="490" actId="404"/>
          <ac:spMkLst>
            <pc:docMk/>
            <pc:sldMk cId="0" sldId="743"/>
            <ac:spMk id="89091" creationId="{68E3D8D2-F659-48B8-B670-6F696296B558}"/>
          </ac:spMkLst>
        </pc:spChg>
        <pc:spChg chg="mod">
          <ac:chgData name="Marty Broadwell" userId="8c8ea40a403f8424" providerId="LiveId" clId="{E5899513-4703-4580-906E-1ECF15CAB1DC}" dt="2022-03-24T19:23:41.440" v="497" actId="1076"/>
          <ac:spMkLst>
            <pc:docMk/>
            <pc:sldMk cId="0" sldId="743"/>
            <ac:spMk id="89092" creationId="{6CEA1E07-D31E-4BF5-BED6-C50203BBDB26}"/>
          </ac:spMkLst>
        </pc:spChg>
        <pc:spChg chg="mod">
          <ac:chgData name="Marty Broadwell" userId="8c8ea40a403f8424" providerId="LiveId" clId="{E5899513-4703-4580-906E-1ECF15CAB1DC}" dt="2022-03-24T19:24:22.448" v="535" actId="1076"/>
          <ac:spMkLst>
            <pc:docMk/>
            <pc:sldMk cId="0" sldId="743"/>
            <ac:spMk id="89100" creationId="{A0AA0465-FBD4-4528-BA5A-519D4F8616CD}"/>
          </ac:spMkLst>
        </pc:spChg>
        <pc:spChg chg="mod">
          <ac:chgData name="Marty Broadwell" userId="8c8ea40a403f8424" providerId="LiveId" clId="{E5899513-4703-4580-906E-1ECF15CAB1DC}" dt="2022-03-24T19:25:13.963" v="563" actId="14100"/>
          <ac:spMkLst>
            <pc:docMk/>
            <pc:sldMk cId="0" sldId="743"/>
            <ac:spMk id="89101" creationId="{6B1C60F8-0D9C-47E5-9B58-AC5C45D1B708}"/>
          </ac:spMkLst>
        </pc:spChg>
        <pc:spChg chg="mod">
          <ac:chgData name="Marty Broadwell" userId="8c8ea40a403f8424" providerId="LiveId" clId="{E5899513-4703-4580-906E-1ECF15CAB1DC}" dt="2022-03-24T19:24:22.448" v="535" actId="1076"/>
          <ac:spMkLst>
            <pc:docMk/>
            <pc:sldMk cId="0" sldId="743"/>
            <ac:spMk id="89102" creationId="{95977AF9-11A1-4B53-AD3D-D522877A89C8}"/>
          </ac:spMkLst>
        </pc:spChg>
        <pc:spChg chg="mod">
          <ac:chgData name="Marty Broadwell" userId="8c8ea40a403f8424" providerId="LiveId" clId="{E5899513-4703-4580-906E-1ECF15CAB1DC}" dt="2022-03-24T19:25:02.614" v="560" actId="14100"/>
          <ac:spMkLst>
            <pc:docMk/>
            <pc:sldMk cId="0" sldId="743"/>
            <ac:spMk id="89103" creationId="{C5CF168D-BA93-4857-BB02-3D4A9EFEF397}"/>
          </ac:spMkLst>
        </pc:spChg>
        <pc:spChg chg="mod">
          <ac:chgData name="Marty Broadwell" userId="8c8ea40a403f8424" providerId="LiveId" clId="{E5899513-4703-4580-906E-1ECF15CAB1DC}" dt="2022-03-24T19:25:02.614" v="560" actId="14100"/>
          <ac:spMkLst>
            <pc:docMk/>
            <pc:sldMk cId="0" sldId="743"/>
            <ac:spMk id="89104" creationId="{68438555-D7A9-43E7-87DD-7DFB51ECA500}"/>
          </ac:spMkLst>
        </pc:spChg>
        <pc:spChg chg="mod">
          <ac:chgData name="Marty Broadwell" userId="8c8ea40a403f8424" providerId="LiveId" clId="{E5899513-4703-4580-906E-1ECF15CAB1DC}" dt="2022-03-24T19:25:02.614" v="560" actId="14100"/>
          <ac:spMkLst>
            <pc:docMk/>
            <pc:sldMk cId="0" sldId="743"/>
            <ac:spMk id="89105" creationId="{38FD89E0-E1A2-4CD3-83E9-5C75A17E9B2F}"/>
          </ac:spMkLst>
        </pc:spChg>
        <pc:spChg chg="mod">
          <ac:chgData name="Marty Broadwell" userId="8c8ea40a403f8424" providerId="LiveId" clId="{E5899513-4703-4580-906E-1ECF15CAB1DC}" dt="2022-03-24T19:25:08.681" v="561" actId="14100"/>
          <ac:spMkLst>
            <pc:docMk/>
            <pc:sldMk cId="0" sldId="743"/>
            <ac:spMk id="89106" creationId="{2C011EB3-76A1-405C-B824-3964BAA26931}"/>
          </ac:spMkLst>
        </pc:spChg>
        <pc:spChg chg="mod">
          <ac:chgData name="Marty Broadwell" userId="8c8ea40a403f8424" providerId="LiveId" clId="{E5899513-4703-4580-906E-1ECF15CAB1DC}" dt="2022-03-24T19:25:08.681" v="561" actId="14100"/>
          <ac:spMkLst>
            <pc:docMk/>
            <pc:sldMk cId="0" sldId="743"/>
            <ac:spMk id="89107" creationId="{1E62FE1E-E5B7-4720-91F6-36FFACEAEE22}"/>
          </ac:spMkLst>
        </pc:spChg>
        <pc:spChg chg="mod">
          <ac:chgData name="Marty Broadwell" userId="8c8ea40a403f8424" providerId="LiveId" clId="{E5899513-4703-4580-906E-1ECF15CAB1DC}" dt="2022-03-24T19:25:08.681" v="561" actId="14100"/>
          <ac:spMkLst>
            <pc:docMk/>
            <pc:sldMk cId="0" sldId="743"/>
            <ac:spMk id="89108" creationId="{0086E83D-7981-46D6-A675-14961D4E9141}"/>
          </ac:spMkLst>
        </pc:spChg>
        <pc:spChg chg="mod">
          <ac:chgData name="Marty Broadwell" userId="8c8ea40a403f8424" providerId="LiveId" clId="{E5899513-4703-4580-906E-1ECF15CAB1DC}" dt="2022-03-24T19:24:47.105" v="547" actId="1035"/>
          <ac:spMkLst>
            <pc:docMk/>
            <pc:sldMk cId="0" sldId="743"/>
            <ac:spMk id="130065" creationId="{9E4199C9-4ADF-449F-919F-6D34DCAF6F39}"/>
          </ac:spMkLst>
        </pc:spChg>
        <pc:spChg chg="mod">
          <ac:chgData name="Marty Broadwell" userId="8c8ea40a403f8424" providerId="LiveId" clId="{E5899513-4703-4580-906E-1ECF15CAB1DC}" dt="2022-03-24T19:24:04.344" v="531" actId="1038"/>
          <ac:spMkLst>
            <pc:docMk/>
            <pc:sldMk cId="0" sldId="743"/>
            <ac:spMk id="130066" creationId="{9C5E4A57-6F13-42E7-B598-F3C5FCBA2485}"/>
          </ac:spMkLst>
        </pc:spChg>
        <pc:spChg chg="mod">
          <ac:chgData name="Marty Broadwell" userId="8c8ea40a403f8424" providerId="LiveId" clId="{E5899513-4703-4580-906E-1ECF15CAB1DC}" dt="2022-03-24T19:24:55.560" v="559" actId="1036"/>
          <ac:spMkLst>
            <pc:docMk/>
            <pc:sldMk cId="0" sldId="743"/>
            <ac:spMk id="130067" creationId="{711E1E45-1C61-4942-B82B-F7A7D92975CB}"/>
          </ac:spMkLst>
        </pc:spChg>
        <pc:grpChg chg="mod">
          <ac:chgData name="Marty Broadwell" userId="8c8ea40a403f8424" providerId="LiveId" clId="{E5899513-4703-4580-906E-1ECF15CAB1DC}" dt="2022-03-24T19:25:08.681" v="561" actId="14100"/>
          <ac:grpSpMkLst>
            <pc:docMk/>
            <pc:sldMk cId="0" sldId="743"/>
            <ac:grpSpMk id="2" creationId="{FF8D10E4-0C90-438B-93C4-B760BBEA66FF}"/>
          </ac:grpSpMkLst>
        </pc:grpChg>
        <pc:grpChg chg="mod">
          <ac:chgData name="Marty Broadwell" userId="8c8ea40a403f8424" providerId="LiveId" clId="{E5899513-4703-4580-906E-1ECF15CAB1DC}" dt="2022-03-24T19:25:02.614" v="560" actId="14100"/>
          <ac:grpSpMkLst>
            <pc:docMk/>
            <pc:sldMk cId="0" sldId="743"/>
            <ac:grpSpMk id="3" creationId="{F3D044BC-E1BC-422D-BD90-65CC5E06C122}"/>
          </ac:grpSpMkLst>
        </pc:grpChg>
        <pc:grpChg chg="mod">
          <ac:chgData name="Marty Broadwell" userId="8c8ea40a403f8424" providerId="LiveId" clId="{E5899513-4703-4580-906E-1ECF15CAB1DC}" dt="2022-03-24T19:24:22.448" v="535" actId="1076"/>
          <ac:grpSpMkLst>
            <pc:docMk/>
            <pc:sldMk cId="0" sldId="743"/>
            <ac:grpSpMk id="4" creationId="{0D18713E-3730-44F3-92EB-5FE13B98115A}"/>
          </ac:grpSpMkLst>
        </pc:grpChg>
      </pc:sldChg>
      <pc:sldChg chg="modSp add del mod">
        <pc:chgData name="Marty Broadwell" userId="8c8ea40a403f8424" providerId="LiveId" clId="{E5899513-4703-4580-906E-1ECF15CAB1DC}" dt="2022-03-24T19:28:14.056" v="571" actId="27636"/>
        <pc:sldMkLst>
          <pc:docMk/>
          <pc:sldMk cId="0" sldId="745"/>
        </pc:sldMkLst>
        <pc:spChg chg="mod">
          <ac:chgData name="Marty Broadwell" userId="8c8ea40a403f8424" providerId="LiveId" clId="{E5899513-4703-4580-906E-1ECF15CAB1DC}" dt="2022-03-24T19:28:14.056" v="571" actId="27636"/>
          <ac:spMkLst>
            <pc:docMk/>
            <pc:sldMk cId="0" sldId="745"/>
            <ac:spMk id="3" creationId="{A47FF033-2B3F-49BF-8B17-2AA82A877876}"/>
          </ac:spMkLst>
        </pc:spChg>
      </pc:sldChg>
      <pc:sldChg chg="modSp add del mod">
        <pc:chgData name="Marty Broadwell" userId="8c8ea40a403f8424" providerId="LiveId" clId="{E5899513-4703-4580-906E-1ECF15CAB1DC}" dt="2022-03-24T19:28:37.514" v="574" actId="14100"/>
        <pc:sldMkLst>
          <pc:docMk/>
          <pc:sldMk cId="0" sldId="746"/>
        </pc:sldMkLst>
        <pc:spChg chg="mod">
          <ac:chgData name="Marty Broadwell" userId="8c8ea40a403f8424" providerId="LiveId" clId="{E5899513-4703-4580-906E-1ECF15CAB1DC}" dt="2022-03-24T19:28:37.514" v="574" actId="14100"/>
          <ac:spMkLst>
            <pc:docMk/>
            <pc:sldMk cId="0" sldId="746"/>
            <ac:spMk id="12" creationId="{4BB99360-FCBD-4AA5-830B-93378ED616C8}"/>
          </ac:spMkLst>
        </pc:spChg>
        <pc:spChg chg="mod">
          <ac:chgData name="Marty Broadwell" userId="8c8ea40a403f8424" providerId="LiveId" clId="{E5899513-4703-4580-906E-1ECF15CAB1DC}" dt="2022-03-24T19:28:33.319" v="573" actId="14100"/>
          <ac:spMkLst>
            <pc:docMk/>
            <pc:sldMk cId="0" sldId="746"/>
            <ac:spMk id="15" creationId="{BB64D36D-7668-4220-98EA-E7633CF28305}"/>
          </ac:spMkLst>
        </pc:spChg>
        <pc:spChg chg="mod">
          <ac:chgData name="Marty Broadwell" userId="8c8ea40a403f8424" providerId="LiveId" clId="{E5899513-4703-4580-906E-1ECF15CAB1DC}" dt="2022-03-24T19:28:31.141" v="572" actId="14100"/>
          <ac:spMkLst>
            <pc:docMk/>
            <pc:sldMk cId="0" sldId="746"/>
            <ac:spMk id="18" creationId="{8615F637-4B80-4AF6-8D16-CAB78902FD44}"/>
          </ac:spMkLst>
        </pc:spChg>
        <pc:spChg chg="mod">
          <ac:chgData name="Marty Broadwell" userId="8c8ea40a403f8424" providerId="LiveId" clId="{E5899513-4703-4580-906E-1ECF15CAB1DC}" dt="2022-03-24T19:28:13.996" v="569"/>
          <ac:spMkLst>
            <pc:docMk/>
            <pc:sldMk cId="0" sldId="746"/>
            <ac:spMk id="36868" creationId="{769F5C40-040B-47D2-9533-6AEAEEFDFD28}"/>
          </ac:spMkLst>
        </pc:spChg>
      </pc:sldChg>
      <pc:sldChg chg="add">
        <pc:chgData name="Marty Broadwell" userId="8c8ea40a403f8424" providerId="LiveId" clId="{E5899513-4703-4580-906E-1ECF15CAB1DC}" dt="2022-03-24T19:19:54.356" v="485"/>
        <pc:sldMkLst>
          <pc:docMk/>
          <pc:sldMk cId="0" sldId="747"/>
        </pc:sldMkLst>
      </pc:sldChg>
      <pc:sldChg chg="modSp add mod">
        <pc:chgData name="Marty Broadwell" userId="8c8ea40a403f8424" providerId="LiveId" clId="{E5899513-4703-4580-906E-1ECF15CAB1DC}" dt="2022-03-24T18:58:44.976" v="484" actId="1076"/>
        <pc:sldMkLst>
          <pc:docMk/>
          <pc:sldMk cId="0" sldId="789"/>
        </pc:sldMkLst>
        <pc:spChg chg="mod">
          <ac:chgData name="Marty Broadwell" userId="8c8ea40a403f8424" providerId="LiveId" clId="{E5899513-4703-4580-906E-1ECF15CAB1DC}" dt="2022-03-24T18:58:32.517" v="479" actId="404"/>
          <ac:spMkLst>
            <pc:docMk/>
            <pc:sldMk cId="0" sldId="789"/>
            <ac:spMk id="87043" creationId="{292D62DC-31E5-4100-BB36-91199580A8FC}"/>
          </ac:spMkLst>
        </pc:spChg>
        <pc:spChg chg="mod">
          <ac:chgData name="Marty Broadwell" userId="8c8ea40a403f8424" providerId="LiveId" clId="{E5899513-4703-4580-906E-1ECF15CAB1DC}" dt="2022-03-24T18:58:44.976" v="484" actId="1076"/>
          <ac:spMkLst>
            <pc:docMk/>
            <pc:sldMk cId="0" sldId="789"/>
            <ac:spMk id="143363" creationId="{07ED070B-CC4C-4EAA-8282-DFFC06B9A497}"/>
          </ac:spMkLst>
        </pc:spChg>
      </pc:sldChg>
      <pc:sldChg chg="addSp modSp add mod modAnim">
        <pc:chgData name="Marty Broadwell" userId="8c8ea40a403f8424" providerId="LiveId" clId="{E5899513-4703-4580-906E-1ECF15CAB1DC}" dt="2022-03-24T19:36:17.743" v="578"/>
        <pc:sldMkLst>
          <pc:docMk/>
          <pc:sldMk cId="3147585919" sldId="969"/>
        </pc:sldMkLst>
        <pc:spChg chg="add mod">
          <ac:chgData name="Marty Broadwell" userId="8c8ea40a403f8424" providerId="LiveId" clId="{E5899513-4703-4580-906E-1ECF15CAB1DC}" dt="2022-03-24T19:36:00.705" v="576" actId="1076"/>
          <ac:spMkLst>
            <pc:docMk/>
            <pc:sldMk cId="3147585919" sldId="969"/>
            <ac:spMk id="28" creationId="{FE4E0940-477F-4C34-839D-B9B861CE57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0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19 Feb 2022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19 Feb 2022</a:t>
            </a:r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39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31">
            <a:extLst>
              <a:ext uri="{FF2B5EF4-FFF2-40B4-BE49-F238E27FC236}">
                <a16:creationId xmlns:a16="http://schemas.microsoft.com/office/drawing/2014/main" id="{F943F2E8-3A41-4E5D-918B-4D526C89F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0F63F6-1111-4DA7-8476-98FCFCCC3673}" type="slidenum">
              <a:rPr lang="en-US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ADA68A18-13DB-4B38-9499-F7F41DD74C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A706868-1C44-41C8-9813-C41B5331F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C53CD-AE9C-4629-B7C9-D870227635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316252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31">
            <a:extLst>
              <a:ext uri="{FF2B5EF4-FFF2-40B4-BE49-F238E27FC236}">
                <a16:creationId xmlns:a16="http://schemas.microsoft.com/office/drawing/2014/main" id="{75617E5F-D3C6-4489-8242-C2209A915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188BE2F-8C6D-41DE-B571-887A3D6B15F1}" type="slidenum">
              <a:rPr lang="en-US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B8865021-64F1-4454-9646-2571B36BB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6A0024E9-3A23-41D5-B53E-E71A7E54B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77BFBFF1-3706-465E-A3FC-6103BCEB35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9D0B0893-75DC-4B85-8B66-23F3F6392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FC5985C4-07B1-4442-9689-B39CF7C02B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6A6334-C7B0-45B3-8549-49C9E4B14AA6}" type="slidenum">
              <a:rPr lang="en-US" altLang="en-US" sz="1300" smtClean="0"/>
              <a:pPr/>
              <a:t>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>
            <a:extLst>
              <a:ext uri="{FF2B5EF4-FFF2-40B4-BE49-F238E27FC236}">
                <a16:creationId xmlns:a16="http://schemas.microsoft.com/office/drawing/2014/main" id="{794EB295-C620-4571-9250-5AAA59865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0EA1ED-9072-4368-95E1-054F50CEEBA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5D29C133-3DAF-46D2-83DC-98A9D2B0F8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C8B0C479-C42F-4A79-A8F9-9586EE6FC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481DF0C-7685-4DFB-9881-67A621B9B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B7FC46-47CF-49F0-ABF2-6D2C1833E6DB}" type="slidenum">
              <a:rPr lang="en-US" altLang="en-US" sz="1300" smtClean="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167D216-A499-40D2-8564-A954E0E5C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1D906CE-09C4-48D2-82C1-E7248F8C4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383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>
            <a:extLst>
              <a:ext uri="{FF2B5EF4-FFF2-40B4-BE49-F238E27FC236}">
                <a16:creationId xmlns:a16="http://schemas.microsoft.com/office/drawing/2014/main" id="{C79FF15A-85FB-43CC-B60D-B169095C7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E5B229-AB79-446D-ACF7-A8CAAF778C0D}" type="slidenum">
              <a:rPr lang="en-US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46653E19-A930-465B-B5B5-1E01C9AFD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06450" y="541338"/>
            <a:ext cx="13992225" cy="2763837"/>
          </a:xfrm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7E7B0C9A-8004-4C38-81C3-E66E511F6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6075" y="3484563"/>
            <a:ext cx="9142413" cy="3303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4088970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230126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C53CD-AE9C-4629-B7C9-D870227635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30398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295BE2-3939-48E8-8CD0-A2E95A0D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99ECF-3D51-42A7-8BD5-C77015489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50511F-FD54-455C-86F9-1B6F9FC6C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F66D-A611-499E-94AD-6A711463C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31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3CE1CD-8380-40FD-A68B-C586E818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427637-C301-4D53-A397-AD8D2272F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7A7776-6334-497F-B1DB-4B2DB3282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72A5-CE75-4FCF-902B-43B2A741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49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4794C5-1E4B-4BC9-B773-DDB3B92A7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38E21E-B7D5-48E9-B816-7A2B742EC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FA7E1-0C1A-4129-9037-1717CC193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4095-BA61-447C-A727-EED3C2005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56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D2E237-B889-4B53-BE03-5AA3E24DF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D7302-99F0-47CF-8D2A-9BF594911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4AD86-5E18-4EDD-99EF-89B82F4D4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704A-9F45-4F20-B08A-2422D3807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623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2CB324-BC06-4A20-B921-B3ECF27B0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66EF7E-C3CC-4D4D-A5D6-6EAFBD249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F9A6141-45FD-4205-B960-A54A0EB58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2E3DF-547E-4916-847C-AF46F0BEB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5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800464-C8A6-4CD3-B8A7-E466296BC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2DEC29-534E-47EC-8DE5-D9B1911EE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54804-B28C-44AF-A0E9-744ECF8674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7E02-134D-474A-827D-FD0E49B77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74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AE52E3-5932-417F-B4FE-F960576A9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1AA6A8-4C10-403F-8A81-E91826593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D5A270-237D-4026-9948-B120922ED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8443-E094-4943-BB6C-46A442D92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454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8"/>
            <a:ext cx="3008313" cy="390921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967F8E-0C8F-4BD1-AE47-574DC7B98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B4A02C-581B-4BE0-8D26-61E36F1A3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85B3F7-73E7-4E0A-B96E-7F93E7587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5863-732B-4FC6-A7CD-44B092D85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3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56760-33B7-483C-A650-6DB34DCFB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1F5C2D-7ABA-4FA1-A990-A4D89406B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22564-96E7-4344-9026-130FA8A54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A0FA-F305-4FD7-9610-E4F432B84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21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A4692A-C99A-412C-9E90-3D64FE06C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98A0B-1D94-4A8C-8F28-28F723FD5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3E5A16-41E5-41D2-9DF2-18CE8FF59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C00B-583B-46F9-8CD4-09FAE6B2C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8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00AF7E-0D26-4417-A5A5-E8C0E675A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0D596-563A-40BD-8188-4EA5F3A09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A2B609-70FC-4431-BD52-81CCE3D5D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C7677-AF48-4F16-8932-E0B64A000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4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EFE5B31A-10B5-48A2-A961-BF9B0887A0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A759B68-AF26-488E-AD98-E468B6EB7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BDC60E4-6100-4D17-9CFC-1F8664AE5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74E280B-67B4-43E5-897F-9BC390EAB7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7D3808-A7D3-4EF6-9D03-E586550098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15F7603-5A04-403B-9AAA-76B14F21DA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D65261-2DF7-4EA5-A950-6BDC4445F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5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B46F12F2-DF4D-4A0B-9054-A988AD336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Male Roles in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FF033-2B3F-49BF-8B17-2AA82A877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857250"/>
            <a:ext cx="8801100" cy="4457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b="0" baseline="30000" dirty="0"/>
              <a:t>23 </a:t>
            </a:r>
            <a:r>
              <a:rPr lang="en-US" b="0" dirty="0"/>
              <a:t>For the husband is </a:t>
            </a:r>
            <a:r>
              <a:rPr lang="en-US" dirty="0">
                <a:solidFill>
                  <a:srgbClr val="FFFF00"/>
                </a:solidFill>
              </a:rPr>
              <a:t>head</a:t>
            </a:r>
            <a:r>
              <a:rPr lang="en-US" b="0" dirty="0"/>
              <a:t> of the wife, as also Christ is head of the church; and He is the </a:t>
            </a:r>
            <a:r>
              <a:rPr lang="en-US" dirty="0">
                <a:solidFill>
                  <a:srgbClr val="FFFF00"/>
                </a:solidFill>
              </a:rPr>
              <a:t>Savior</a:t>
            </a:r>
            <a:r>
              <a:rPr lang="en-US" b="0" dirty="0"/>
              <a:t> of the body. </a:t>
            </a:r>
            <a:r>
              <a:rPr lang="en-US" b="0" baseline="30000" dirty="0"/>
              <a:t>24 </a:t>
            </a:r>
            <a:r>
              <a:rPr lang="en-US" b="0" dirty="0"/>
              <a:t>Therefore, just as the church is subject to Christ, so let the wives be to their own husbands in everything.</a:t>
            </a:r>
          </a:p>
          <a:p>
            <a:pPr marL="0" indent="0">
              <a:buNone/>
              <a:defRPr/>
            </a:pPr>
            <a:r>
              <a:rPr lang="en-US" b="0" baseline="30000" dirty="0"/>
              <a:t>25 </a:t>
            </a:r>
            <a:r>
              <a:rPr lang="en-US" b="0" dirty="0"/>
              <a:t>Husbands, </a:t>
            </a:r>
            <a:r>
              <a:rPr lang="en-US" dirty="0">
                <a:solidFill>
                  <a:srgbClr val="FFFF00"/>
                </a:solidFill>
              </a:rPr>
              <a:t>love</a:t>
            </a:r>
            <a:r>
              <a:rPr lang="en-US" b="0" dirty="0"/>
              <a:t> your wives, just as Christ also loved the church and </a:t>
            </a:r>
            <a:r>
              <a:rPr lang="en-US" dirty="0">
                <a:solidFill>
                  <a:srgbClr val="FFFF00"/>
                </a:solidFill>
              </a:rPr>
              <a:t>gave Himself</a:t>
            </a:r>
            <a:r>
              <a:rPr lang="en-US" b="0" dirty="0"/>
              <a:t> for her, </a:t>
            </a:r>
            <a:r>
              <a:rPr lang="en-US" b="0" baseline="30000" dirty="0"/>
              <a:t>26 </a:t>
            </a:r>
            <a:r>
              <a:rPr lang="en-US" b="0" dirty="0"/>
              <a:t>that He might </a:t>
            </a:r>
            <a:r>
              <a:rPr lang="en-US" dirty="0">
                <a:solidFill>
                  <a:srgbClr val="FFFF00"/>
                </a:solidFill>
              </a:rPr>
              <a:t>sanctify</a:t>
            </a:r>
            <a:r>
              <a:rPr lang="en-US" b="0" dirty="0"/>
              <a:t> and </a:t>
            </a:r>
            <a:r>
              <a:rPr lang="en-US" dirty="0">
                <a:solidFill>
                  <a:srgbClr val="FFFF00"/>
                </a:solidFill>
              </a:rPr>
              <a:t>cleanse</a:t>
            </a:r>
            <a:r>
              <a:rPr lang="en-US" b="0" dirty="0"/>
              <a:t> her with the washing of water by the word, </a:t>
            </a:r>
            <a:r>
              <a:rPr lang="en-US" b="0" baseline="30000" dirty="0"/>
              <a:t>27 </a:t>
            </a:r>
            <a:r>
              <a:rPr lang="en-US" b="0" dirty="0"/>
              <a:t>that He might </a:t>
            </a:r>
            <a:r>
              <a:rPr lang="en-US" dirty="0">
                <a:solidFill>
                  <a:srgbClr val="FFFF00"/>
                </a:solidFill>
              </a:rPr>
              <a:t>present her </a:t>
            </a:r>
            <a:r>
              <a:rPr lang="en-US" b="0" dirty="0"/>
              <a:t>to Himself a </a:t>
            </a:r>
            <a:r>
              <a:rPr lang="en-US" dirty="0">
                <a:solidFill>
                  <a:srgbClr val="FFFF00"/>
                </a:solidFill>
              </a:rPr>
              <a:t>glorious</a:t>
            </a:r>
            <a:r>
              <a:rPr lang="en-US" b="0" dirty="0">
                <a:solidFill>
                  <a:srgbClr val="FFFF00"/>
                </a:solidFill>
              </a:rPr>
              <a:t> </a:t>
            </a:r>
            <a:r>
              <a:rPr lang="en-US" b="0" dirty="0"/>
              <a:t>church, </a:t>
            </a:r>
            <a:r>
              <a:rPr lang="en-US" dirty="0">
                <a:solidFill>
                  <a:srgbClr val="FFFF00"/>
                </a:solidFill>
              </a:rPr>
              <a:t>not having spot or wrinkle or any such thing</a:t>
            </a:r>
            <a:r>
              <a:rPr lang="en-US" b="0" dirty="0"/>
              <a:t>, but that she should be </a:t>
            </a:r>
            <a:r>
              <a:rPr lang="en-US" dirty="0">
                <a:solidFill>
                  <a:srgbClr val="FFFF00"/>
                </a:solidFill>
              </a:rPr>
              <a:t>holy and without blemish</a:t>
            </a:r>
            <a:r>
              <a:rPr lang="en-US" b="0" dirty="0"/>
              <a:t>. </a:t>
            </a:r>
            <a:r>
              <a:rPr lang="en-US" b="0" baseline="30000" dirty="0"/>
              <a:t>28 </a:t>
            </a:r>
            <a:r>
              <a:rPr lang="en-US" b="0" dirty="0"/>
              <a:t>So husbands ought to </a:t>
            </a:r>
            <a:r>
              <a:rPr lang="en-US" dirty="0">
                <a:solidFill>
                  <a:srgbClr val="FFFF00"/>
                </a:solidFill>
              </a:rPr>
              <a:t>love</a:t>
            </a:r>
            <a:r>
              <a:rPr lang="en-US" b="0" dirty="0"/>
              <a:t> their own wives </a:t>
            </a:r>
            <a:r>
              <a:rPr lang="en-US" dirty="0">
                <a:solidFill>
                  <a:srgbClr val="FFFF00"/>
                </a:solidFill>
              </a:rPr>
              <a:t>as their own bodies</a:t>
            </a:r>
            <a:r>
              <a:rPr lang="en-US" b="0" dirty="0"/>
              <a:t>; he who loves his wife loves himself. </a:t>
            </a:r>
            <a:r>
              <a:rPr lang="en-US" b="0" baseline="30000" dirty="0"/>
              <a:t>29 </a:t>
            </a:r>
            <a:r>
              <a:rPr lang="en-US" b="0" dirty="0"/>
              <a:t>For no one ever hated his own flesh, but </a:t>
            </a:r>
            <a:r>
              <a:rPr lang="en-US" dirty="0">
                <a:solidFill>
                  <a:srgbClr val="FFFF00"/>
                </a:solidFill>
              </a:rPr>
              <a:t>nourishes</a:t>
            </a:r>
            <a:r>
              <a:rPr lang="en-US" b="0" dirty="0"/>
              <a:t> and </a:t>
            </a:r>
            <a:r>
              <a:rPr lang="en-US" dirty="0">
                <a:solidFill>
                  <a:srgbClr val="FFFF00"/>
                </a:solidFill>
              </a:rPr>
              <a:t>cherishes</a:t>
            </a:r>
            <a:r>
              <a:rPr lang="en-US" b="0" dirty="0"/>
              <a:t> it, just as the Lord does the church. </a:t>
            </a:r>
            <a:r>
              <a:rPr lang="en-US" b="0" baseline="30000" dirty="0"/>
              <a:t>30 </a:t>
            </a:r>
            <a:r>
              <a:rPr lang="en-US" b="0" dirty="0"/>
              <a:t>For we are </a:t>
            </a:r>
            <a:r>
              <a:rPr lang="en-US" dirty="0">
                <a:solidFill>
                  <a:srgbClr val="FFFF00"/>
                </a:solidFill>
              </a:rPr>
              <a:t>members of His body</a:t>
            </a:r>
            <a:r>
              <a:rPr lang="en-US" b="0" dirty="0"/>
              <a:t>, of His flesh and of His bones. </a:t>
            </a:r>
            <a:r>
              <a:rPr lang="en-US" b="0" baseline="30000" dirty="0"/>
              <a:t>31 </a:t>
            </a:r>
            <a:r>
              <a:rPr lang="en-US" b="0" dirty="0"/>
              <a:t>“For this reason a man shall leave his father and mother and be joined to his wife, and the two shall </a:t>
            </a:r>
            <a:r>
              <a:rPr lang="en-US" dirty="0">
                <a:solidFill>
                  <a:srgbClr val="FFFF00"/>
                </a:solidFill>
              </a:rPr>
              <a:t>become one flesh</a:t>
            </a:r>
            <a:r>
              <a:rPr lang="en-US" b="0" dirty="0"/>
              <a:t>.” </a:t>
            </a:r>
            <a:r>
              <a:rPr lang="en-US" b="0" baseline="30000" dirty="0"/>
              <a:t>32 </a:t>
            </a:r>
            <a:r>
              <a:rPr lang="en-US" b="0" dirty="0"/>
              <a:t>This is a great mystery, but I speak concerning Christ and the church. </a:t>
            </a:r>
            <a:r>
              <a:rPr lang="en-US" b="0" baseline="30000" dirty="0"/>
              <a:t>33 </a:t>
            </a:r>
            <a:r>
              <a:rPr lang="en-US" b="0" dirty="0"/>
              <a:t>Nevertheless let each one of you in particular so </a:t>
            </a:r>
            <a:r>
              <a:rPr lang="en-US" dirty="0">
                <a:solidFill>
                  <a:srgbClr val="FFFF00"/>
                </a:solidFill>
              </a:rPr>
              <a:t>love his own wife as himself</a:t>
            </a:r>
            <a:r>
              <a:rPr lang="en-US" b="0" dirty="0"/>
              <a:t>, and let the wife see that she respects her husband.  (</a:t>
            </a:r>
            <a:r>
              <a:rPr lang="en-US" b="0" dirty="0" err="1"/>
              <a:t>Eph</a:t>
            </a:r>
            <a:r>
              <a:rPr lang="en-US" b="0" dirty="0"/>
              <a:t> 5:23-33)</a:t>
            </a:r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439D1447-5F46-4825-A051-0B86847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defTabSz="685800">
              <a:spcBef>
                <a:spcPct val="0"/>
              </a:spcBef>
              <a:buNone/>
            </a:pPr>
            <a:fld id="{F8319AF2-97D6-44D6-905D-6110093EEBA0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defTabSz="685800">
                <a:spcBef>
                  <a:spcPct val="0"/>
                </a:spcBef>
                <a:buNone/>
              </a:pPr>
              <a:t>10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>
            <a:extLst>
              <a:ext uri="{FF2B5EF4-FFF2-40B4-BE49-F238E27FC236}">
                <a16:creationId xmlns:a16="http://schemas.microsoft.com/office/drawing/2014/main" id="{A10ED003-3971-4291-90C4-69035187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5135166"/>
            <a:ext cx="4572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defTabSz="685800">
              <a:spcBef>
                <a:spcPct val="0"/>
              </a:spcBef>
              <a:buNone/>
            </a:pPr>
            <a:fld id="{92790A66-E828-4915-B8AD-3631DA2939F4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defTabSz="685800">
                <a:spcBef>
                  <a:spcPct val="0"/>
                </a:spcBef>
                <a:buNone/>
              </a:pPr>
              <a:t>11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ABBD567C-750F-4586-AC26-3E6C723C8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57200"/>
            <a:ext cx="58293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Husband: A Head like Christ</a:t>
            </a:r>
            <a:br>
              <a:rPr lang="en-US" altLang="en-US"/>
            </a:br>
            <a:r>
              <a:rPr lang="en-US" altLang="en-US"/>
              <a:t>(Eph 5:22-33)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9F5C40-040B-47D2-9533-6AEAEEFDF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" y="1200150"/>
            <a:ext cx="6457950" cy="3886200"/>
          </a:xfrm>
        </p:spPr>
        <p:txBody>
          <a:bodyPr/>
          <a:lstStyle/>
          <a:p>
            <a:pPr marL="519113" indent="-519113" eaLnBrk="1" hangingPunct="1">
              <a:spcBef>
                <a:spcPts val="0"/>
              </a:spcBef>
              <a:buFontTx/>
              <a:buAutoNum type="arabicPlain" startAt="22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Head  (see Col 2:19 – causes growth)</a:t>
            </a:r>
          </a:p>
          <a:p>
            <a:pPr marL="519113" indent="-519113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23	Saves</a:t>
            </a:r>
          </a:p>
          <a:p>
            <a:pPr marL="519113" indent="-519113" eaLnBrk="1" hangingPunct="1">
              <a:spcBef>
                <a:spcPts val="0"/>
              </a:spcBef>
              <a:buFontTx/>
              <a:buAutoNum type="arabicPlain" startAt="25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Loves (as Christ did the church)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25   Gave Himself for</a:t>
            </a:r>
          </a:p>
          <a:p>
            <a:pPr marL="519113" indent="-519113" eaLnBrk="1" hangingPunct="1">
              <a:spcBef>
                <a:spcPts val="0"/>
              </a:spcBef>
              <a:buFontTx/>
              <a:buAutoNum type="arabicPlain" startAt="26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Sanctifies, Cleanses</a:t>
            </a:r>
          </a:p>
          <a:p>
            <a:pPr marL="519113" indent="-519113" eaLnBrk="1" hangingPunct="1">
              <a:spcBef>
                <a:spcPts val="0"/>
              </a:spcBef>
              <a:buFontTx/>
              <a:buAutoNum type="arabicPlain" startAt="26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Present Glorious, Perfect, Holy</a:t>
            </a:r>
          </a:p>
          <a:p>
            <a:pPr marL="519113" indent="-519113" eaLnBrk="1" hangingPunct="1">
              <a:spcBef>
                <a:spcPts val="0"/>
              </a:spcBef>
              <a:buFontTx/>
              <a:buAutoNum type="arabicPlain" startAt="26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Love as own body</a:t>
            </a:r>
          </a:p>
          <a:p>
            <a:pPr marL="519113" indent="-519113" eaLnBrk="1" hangingPunct="1">
              <a:spcBef>
                <a:spcPts val="0"/>
              </a:spcBef>
              <a:buFontTx/>
              <a:buAutoNum type="arabicPlain" startAt="29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Nourishes (Feeds) </a:t>
            </a:r>
          </a:p>
          <a:p>
            <a:pPr marL="519113" indent="-519113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29	Cherishes (Cares for)</a:t>
            </a:r>
          </a:p>
          <a:p>
            <a:pPr marL="519113" indent="-519113" eaLnBrk="1" hangingPunct="1">
              <a:spcBef>
                <a:spcPts val="0"/>
              </a:spcBef>
              <a:buFontTx/>
              <a:buAutoNum type="arabicPlain" startAt="30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United with (in Action &amp; Purpose)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33   Loves as Himself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69F599-9B67-4DAD-A831-7F27092B5B45}"/>
              </a:ext>
            </a:extLst>
          </p:cNvPr>
          <p:cNvSpPr txBox="1"/>
          <p:nvPr/>
        </p:nvSpPr>
        <p:spPr>
          <a:xfrm>
            <a:off x="6705600" y="710803"/>
            <a:ext cx="1104900" cy="3464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 eaLnBrk="1" hangingPunct="1">
              <a:spcBef>
                <a:spcPts val="0"/>
              </a:spcBef>
              <a:buFontTx/>
              <a:buNone/>
              <a:tabLst>
                <a:tab pos="692150" algn="l"/>
              </a:tabLst>
              <a:defRPr kern="0">
                <a:solidFill>
                  <a:srgbClr val="FFFF00"/>
                </a:solidFill>
                <a:latin typeface="Calibri" charset="0"/>
                <a:cs typeface="Calibri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defTabSz="685800">
              <a:tabLst>
                <a:tab pos="519113" algn="l"/>
              </a:tabLst>
              <a:defRPr/>
            </a:pPr>
            <a:r>
              <a:rPr lang="en-US" b="1" dirty="0"/>
              <a:t>Habits</a:t>
            </a:r>
            <a:endParaRPr lang="en-US" sz="1800" b="1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5DEDD49-27FC-41B8-8EE6-4071DFA1C8E8}"/>
              </a:ext>
            </a:extLst>
          </p:cNvPr>
          <p:cNvSpPr/>
          <p:nvPr/>
        </p:nvSpPr>
        <p:spPr>
          <a:xfrm>
            <a:off x="5429250" y="1266825"/>
            <a:ext cx="3657600" cy="3333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Initiates &amp; encourages development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74C22AC-36D7-4AE2-9901-88B8897E9772}"/>
              </a:ext>
            </a:extLst>
          </p:cNvPr>
          <p:cNvSpPr/>
          <p:nvPr/>
        </p:nvSpPr>
        <p:spPr>
          <a:xfrm>
            <a:off x="1600200" y="1657350"/>
            <a:ext cx="7315200" cy="285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Protects from all negative consequences;  bears the burden of her shortfalls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CB9F04B-642B-4D27-B67F-EADC5FE19065}"/>
              </a:ext>
            </a:extLst>
          </p:cNvPr>
          <p:cNvSpPr/>
          <p:nvPr/>
        </p:nvSpPr>
        <p:spPr>
          <a:xfrm>
            <a:off x="4772025" y="2000250"/>
            <a:ext cx="3600450" cy="285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Center of thought (no other job)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A48CE63-B222-4F2A-AB66-D95E744238CF}"/>
              </a:ext>
            </a:extLst>
          </p:cNvPr>
          <p:cNvSpPr/>
          <p:nvPr/>
        </p:nvSpPr>
        <p:spPr>
          <a:xfrm>
            <a:off x="3098007" y="2356248"/>
            <a:ext cx="5417344" cy="27265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Does without, disciplines self, gives up time &amp; things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BB99360-FCBD-4AA5-830B-93378ED616C8}"/>
              </a:ext>
            </a:extLst>
          </p:cNvPr>
          <p:cNvSpPr/>
          <p:nvPr/>
        </p:nvSpPr>
        <p:spPr>
          <a:xfrm>
            <a:off x="3440906" y="2708672"/>
            <a:ext cx="5645944" cy="319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Quickly forgives/forgets; sees the good; expects the best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1AB8862-F56A-490C-A80B-5048138B6959}"/>
              </a:ext>
            </a:extLst>
          </p:cNvPr>
          <p:cNvSpPr/>
          <p:nvPr/>
        </p:nvSpPr>
        <p:spPr>
          <a:xfrm>
            <a:off x="4914900" y="3099198"/>
            <a:ext cx="3657600" cy="2928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Praises privately &amp; before others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374182D-BD35-4D5F-91A8-71D4D07C3650}"/>
              </a:ext>
            </a:extLst>
          </p:cNvPr>
          <p:cNvSpPr/>
          <p:nvPr/>
        </p:nvSpPr>
        <p:spPr>
          <a:xfrm>
            <a:off x="3275410" y="3471863"/>
            <a:ext cx="5754290" cy="2928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No harm created/allowed; pain is shared sympathetically 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B64D36D-7668-4220-98EA-E7633CF28305}"/>
              </a:ext>
            </a:extLst>
          </p:cNvPr>
          <p:cNvSpPr/>
          <p:nvPr/>
        </p:nvSpPr>
        <p:spPr>
          <a:xfrm>
            <a:off x="3143249" y="3844529"/>
            <a:ext cx="5229225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Detects all emotional &amp; physical needs &amp; fills them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637566E-C182-4C21-9949-1122786A9847}"/>
              </a:ext>
            </a:extLst>
          </p:cNvPr>
          <p:cNvSpPr/>
          <p:nvPr/>
        </p:nvSpPr>
        <p:spPr>
          <a:xfrm>
            <a:off x="3606403" y="4229100"/>
            <a:ext cx="5080397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Assists, pampers, pleases—motivated by affection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7FF97D8-0980-484F-B7D1-9B047041CDB5}"/>
              </a:ext>
            </a:extLst>
          </p:cNvPr>
          <p:cNvSpPr/>
          <p:nvPr/>
        </p:nvSpPr>
        <p:spPr>
          <a:xfrm>
            <a:off x="5314950" y="4613672"/>
            <a:ext cx="3704035" cy="3000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Constant communication for unity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615F637-4B80-4AF6-8D16-CAB78902FD44}"/>
              </a:ext>
            </a:extLst>
          </p:cNvPr>
          <p:cNvSpPr/>
          <p:nvPr/>
        </p:nvSpPr>
        <p:spPr>
          <a:xfrm>
            <a:off x="2914650" y="4993482"/>
            <a:ext cx="6104335" cy="29884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Bef>
                <a:spcPts val="0"/>
              </a:spcBef>
              <a:tabLst>
                <a:tab pos="519113" algn="l"/>
              </a:tabLst>
              <a:defRPr/>
            </a:pP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Creates pleasure &amp; satisfaction;  joy is shared sympathetically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>
            <a:extLst>
              <a:ext uri="{FF2B5EF4-FFF2-40B4-BE49-F238E27FC236}">
                <a16:creationId xmlns:a16="http://schemas.microsoft.com/office/drawing/2014/main" id="{C102FB2E-4AAD-466B-825F-7BB6B7AB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559" y="2032396"/>
            <a:ext cx="2743200" cy="1034654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944A808-F5A7-49EA-A315-B19E9097A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1575" y="291077"/>
            <a:ext cx="6858000" cy="500063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Relationships After the Fall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C4102D51-D214-4061-819C-34CA01BED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559" y="2341959"/>
            <a:ext cx="115281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chemeClr val="tx1"/>
                </a:solidFill>
                <a:latin typeface="Arial" panose="020B0604020202020204" pitchFamily="34" charset="0"/>
              </a:rPr>
              <a:t>Woman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9D699A79-EE20-41A1-B895-D22BD89C4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510" y="2343150"/>
            <a:ext cx="7232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chemeClr val="tx1"/>
                </a:solidFill>
                <a:latin typeface="Arial" panose="020B0604020202020204" pitchFamily="34" charset="0"/>
              </a:rPr>
              <a:t>Man</a:t>
            </a:r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99442DB6-DDA7-4BC1-9B92-B3D301D0E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4259" y="2572940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8F14E778-6EF3-4A79-96F1-F3CE261BB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888" y="2539603"/>
            <a:ext cx="7216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anose="020B0604020202020204" pitchFamily="34" charset="0"/>
              </a:rPr>
              <a:t>helper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021767EB-61AB-4F61-A606-A7C2E1369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601" y="2060972"/>
            <a:ext cx="1531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solidFill>
                  <a:schemeClr val="tx1"/>
                </a:solidFill>
                <a:latin typeface="Arial" panose="020B0604020202020204" pitchFamily="34" charset="0"/>
              </a:rPr>
              <a:t>“One Flesh”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48D3E353-E703-4761-A651-8AF1ABDF1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1609" y="2552700"/>
            <a:ext cx="10287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7837586D-10B9-488E-B38B-6304AA25C3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6859" y="2552700"/>
            <a:ext cx="10858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E0120BB1-3104-428B-91EE-E5CC15ED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50" y="2287191"/>
            <a:ext cx="110479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latin typeface="Arial" panose="020B0604020202020204" pitchFamily="34" charset="0"/>
              </a:rPr>
              <a:t>“be fruitful”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35826289-A773-4677-829F-475C64528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159" y="2380059"/>
            <a:ext cx="1120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Children</a:t>
            </a: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165AED96-5D2E-4680-99A8-0D6D53C14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462" y="2277666"/>
            <a:ext cx="11464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(Garden)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08869592-6C6B-41D7-B9CE-F6EB80C08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561" y="2301478"/>
            <a:ext cx="9669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latin typeface="Arial" panose="020B0604020202020204" pitchFamily="34" charset="0"/>
              </a:rPr>
              <a:t>“Subdue,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latin typeface="Arial" panose="020B0604020202020204" pitchFamily="34" charset="0"/>
              </a:rPr>
              <a:t>Tend”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EE7C0221-AF61-445D-8955-BDE184415B8C}"/>
              </a:ext>
            </a:extLst>
          </p:cNvPr>
          <p:cNvGrpSpPr>
            <a:grpSpLocks/>
          </p:cNvGrpSpPr>
          <p:nvPr/>
        </p:nvGrpSpPr>
        <p:grpSpPr bwMode="auto">
          <a:xfrm>
            <a:off x="3705609" y="1200150"/>
            <a:ext cx="1885950" cy="1181100"/>
            <a:chOff x="2112" y="784"/>
            <a:chExt cx="1584" cy="992"/>
          </a:xfrm>
        </p:grpSpPr>
        <p:sp>
          <p:nvSpPr>
            <p:cNvPr id="27675" name="Freeform 16">
              <a:extLst>
                <a:ext uri="{FF2B5EF4-FFF2-40B4-BE49-F238E27FC236}">
                  <a16:creationId xmlns:a16="http://schemas.microsoft.com/office/drawing/2014/main" id="{390E9B5F-2857-4A4E-9C8E-53E97E93C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1008"/>
              <a:ext cx="1584" cy="768"/>
            </a:xfrm>
            <a:custGeom>
              <a:avLst/>
              <a:gdLst>
                <a:gd name="T0" fmla="*/ 1584 w 1584"/>
                <a:gd name="T1" fmla="*/ 2 h 960"/>
                <a:gd name="T2" fmla="*/ 816 w 1584"/>
                <a:gd name="T3" fmla="*/ 0 h 960"/>
                <a:gd name="T4" fmla="*/ 0 w 1584"/>
                <a:gd name="T5" fmla="*/ 2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676" name="Text Box 17">
              <a:extLst>
                <a:ext uri="{FF2B5EF4-FFF2-40B4-BE49-F238E27FC236}">
                  <a16:creationId xmlns:a16="http://schemas.microsoft.com/office/drawing/2014/main" id="{650E2393-8240-489A-9DD3-10214615E8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5" y="784"/>
              <a:ext cx="597" cy="5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Rule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Over</a:t>
              </a:r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9A0B5F34-4E16-463C-9F91-3725A804E11E}"/>
              </a:ext>
            </a:extLst>
          </p:cNvPr>
          <p:cNvGrpSpPr>
            <a:grpSpLocks/>
          </p:cNvGrpSpPr>
          <p:nvPr/>
        </p:nvGrpSpPr>
        <p:grpSpPr bwMode="auto">
          <a:xfrm>
            <a:off x="3705609" y="2781300"/>
            <a:ext cx="1885950" cy="989409"/>
            <a:chOff x="2112" y="2112"/>
            <a:chExt cx="1584" cy="831"/>
          </a:xfrm>
        </p:grpSpPr>
        <p:sp>
          <p:nvSpPr>
            <p:cNvPr id="27673" name="Freeform 19">
              <a:extLst>
                <a:ext uri="{FF2B5EF4-FFF2-40B4-BE49-F238E27FC236}">
                  <a16:creationId xmlns:a16="http://schemas.microsoft.com/office/drawing/2014/main" id="{040F719D-F815-4948-8D9B-B7F50F3FDE5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112" y="2112"/>
              <a:ext cx="1584" cy="768"/>
            </a:xfrm>
            <a:custGeom>
              <a:avLst/>
              <a:gdLst>
                <a:gd name="T0" fmla="*/ 1584 w 1584"/>
                <a:gd name="T1" fmla="*/ 2 h 960"/>
                <a:gd name="T2" fmla="*/ 816 w 1584"/>
                <a:gd name="T3" fmla="*/ 0 h 960"/>
                <a:gd name="T4" fmla="*/ 0 w 1584"/>
                <a:gd name="T5" fmla="*/ 2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674" name="Text Box 20">
              <a:extLst>
                <a:ext uri="{FF2B5EF4-FFF2-40B4-BE49-F238E27FC236}">
                  <a16:creationId xmlns:a16="http://schemas.microsoft.com/office/drawing/2014/main" id="{1BA15815-2EB7-4AF5-BDBB-FDCD03E201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1" y="2633"/>
              <a:ext cx="747" cy="31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Desire</a:t>
              </a:r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B0F3F893-5EFC-42E0-9437-350D50965551}"/>
              </a:ext>
            </a:extLst>
          </p:cNvPr>
          <p:cNvGrpSpPr>
            <a:grpSpLocks/>
          </p:cNvGrpSpPr>
          <p:nvPr/>
        </p:nvGrpSpPr>
        <p:grpSpPr bwMode="auto">
          <a:xfrm>
            <a:off x="1762509" y="1401366"/>
            <a:ext cx="1885950" cy="979885"/>
            <a:chOff x="480" y="953"/>
            <a:chExt cx="1584" cy="823"/>
          </a:xfrm>
        </p:grpSpPr>
        <p:sp>
          <p:nvSpPr>
            <p:cNvPr id="27671" name="Freeform 22">
              <a:extLst>
                <a:ext uri="{FF2B5EF4-FFF2-40B4-BE49-F238E27FC236}">
                  <a16:creationId xmlns:a16="http://schemas.microsoft.com/office/drawing/2014/main" id="{F7CE253E-BFB7-4349-9076-9625D6159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" y="1008"/>
              <a:ext cx="1584" cy="768"/>
            </a:xfrm>
            <a:custGeom>
              <a:avLst/>
              <a:gdLst>
                <a:gd name="T0" fmla="*/ 1584 w 1584"/>
                <a:gd name="T1" fmla="*/ 2 h 960"/>
                <a:gd name="T2" fmla="*/ 816 w 1584"/>
                <a:gd name="T3" fmla="*/ 0 h 960"/>
                <a:gd name="T4" fmla="*/ 0 w 1584"/>
                <a:gd name="T5" fmla="*/ 2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672" name="Text Box 23">
              <a:extLst>
                <a:ext uri="{FF2B5EF4-FFF2-40B4-BE49-F238E27FC236}">
                  <a16:creationId xmlns:a16="http://schemas.microsoft.com/office/drawing/2014/main" id="{ADCFC9F2-CB06-4C9F-9B0C-EE5885B38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9" y="953"/>
              <a:ext cx="564" cy="31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Pain</a:t>
              </a:r>
            </a:p>
          </p:txBody>
        </p:sp>
      </p:grpSp>
      <p:grpSp>
        <p:nvGrpSpPr>
          <p:cNvPr id="5" name="Group 24">
            <a:extLst>
              <a:ext uri="{FF2B5EF4-FFF2-40B4-BE49-F238E27FC236}">
                <a16:creationId xmlns:a16="http://schemas.microsoft.com/office/drawing/2014/main" id="{6DF62475-75D9-487C-8252-B74DF8AAE028}"/>
              </a:ext>
            </a:extLst>
          </p:cNvPr>
          <p:cNvGrpSpPr>
            <a:grpSpLocks/>
          </p:cNvGrpSpPr>
          <p:nvPr/>
        </p:nvGrpSpPr>
        <p:grpSpPr bwMode="auto">
          <a:xfrm>
            <a:off x="5648709" y="1408509"/>
            <a:ext cx="1885950" cy="979885"/>
            <a:chOff x="3744" y="959"/>
            <a:chExt cx="1584" cy="823"/>
          </a:xfrm>
        </p:grpSpPr>
        <p:sp>
          <p:nvSpPr>
            <p:cNvPr id="27669" name="Freeform 25">
              <a:extLst>
                <a:ext uri="{FF2B5EF4-FFF2-40B4-BE49-F238E27FC236}">
                  <a16:creationId xmlns:a16="http://schemas.microsoft.com/office/drawing/2014/main" id="{6F5E8E62-8FD8-4717-A2BF-FD1996878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1014"/>
              <a:ext cx="1584" cy="768"/>
            </a:xfrm>
            <a:custGeom>
              <a:avLst/>
              <a:gdLst>
                <a:gd name="T0" fmla="*/ 1584 w 1584"/>
                <a:gd name="T1" fmla="*/ 2 h 960"/>
                <a:gd name="T2" fmla="*/ 816 w 1584"/>
                <a:gd name="T3" fmla="*/ 0 h 960"/>
                <a:gd name="T4" fmla="*/ 0 w 1584"/>
                <a:gd name="T5" fmla="*/ 2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670" name="Text Box 26">
              <a:extLst>
                <a:ext uri="{FF2B5EF4-FFF2-40B4-BE49-F238E27FC236}">
                  <a16:creationId xmlns:a16="http://schemas.microsoft.com/office/drawing/2014/main" id="{07E6527D-2D07-495C-89B2-6CB9EC5A7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3" y="959"/>
              <a:ext cx="485" cy="31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Toil</a:t>
              </a:r>
            </a:p>
          </p:txBody>
        </p:sp>
      </p:grpSp>
      <p:sp>
        <p:nvSpPr>
          <p:cNvPr id="27668" name="Slide Number Placeholder 8">
            <a:extLst>
              <a:ext uri="{FF2B5EF4-FFF2-40B4-BE49-F238E27FC236}">
                <a16:creationId xmlns:a16="http://schemas.microsoft.com/office/drawing/2014/main" id="{C74775C9-CC1E-41EE-B222-00D57092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C0C89C-2CB0-4C44-B601-A45D716AE931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4E0940-477F-4C34-839D-B9B861CE572B}"/>
              </a:ext>
            </a:extLst>
          </p:cNvPr>
          <p:cNvSpPr txBox="1"/>
          <p:nvPr/>
        </p:nvSpPr>
        <p:spPr>
          <a:xfrm>
            <a:off x="3432784" y="3453229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600" b="0" i="0" dirty="0">
                <a:solidFill>
                  <a:schemeClr val="bg1"/>
                </a:solidFill>
                <a:effectLst/>
                <a:latin typeface="Ezra SIL" panose="02000400000000000000" pitchFamily="2" charset="-79"/>
                <a:cs typeface="Ezra SIL" panose="02000400000000000000" pitchFamily="2" charset="-79"/>
              </a:rPr>
              <a:t>תְּשׁוּקָה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>
            <a:extLst>
              <a:ext uri="{FF2B5EF4-FFF2-40B4-BE49-F238E27FC236}">
                <a16:creationId xmlns:a16="http://schemas.microsoft.com/office/drawing/2014/main" id="{17F572EC-81B6-44AE-A15F-B4918B67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86B16-26A0-4BC0-8D3C-2549A1CA85F3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5235" name="Oval 2">
            <a:extLst>
              <a:ext uri="{FF2B5EF4-FFF2-40B4-BE49-F238E27FC236}">
                <a16:creationId xmlns:a16="http://schemas.microsoft.com/office/drawing/2014/main" id="{3294D96D-88FB-4A18-879E-7BCD57E96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916" y="1924050"/>
            <a:ext cx="2914650" cy="800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37419590-D421-416C-B1AB-6744BE6A7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04813"/>
            <a:ext cx="5829300" cy="457200"/>
          </a:xfrm>
        </p:spPr>
        <p:txBody>
          <a:bodyPr/>
          <a:lstStyle/>
          <a:p>
            <a:pPr eaLnBrk="1" hangingPunct="1"/>
            <a:r>
              <a:rPr lang="en-US" altLang="en-US" sz="3000"/>
              <a:t>The Ideal (Healed) Marriage </a:t>
            </a:r>
          </a:p>
        </p:txBody>
      </p:sp>
      <p:sp>
        <p:nvSpPr>
          <p:cNvPr id="121860" name="Text Box 4">
            <a:extLst>
              <a:ext uri="{FF2B5EF4-FFF2-40B4-BE49-F238E27FC236}">
                <a16:creationId xmlns:a16="http://schemas.microsoft.com/office/drawing/2014/main" id="{7604F691-A4B8-413B-AF39-2E28AE2AC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28700"/>
            <a:ext cx="1503938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 i="1">
                <a:solidFill>
                  <a:schemeClr val="tx1"/>
                </a:solidFill>
                <a:latin typeface="Arial" panose="020B0604020202020204" pitchFamily="34" charset="0"/>
              </a:rPr>
              <a:t>In Christ...</a:t>
            </a:r>
          </a:p>
        </p:txBody>
      </p:sp>
      <p:sp>
        <p:nvSpPr>
          <p:cNvPr id="95238" name="Text Box 5">
            <a:extLst>
              <a:ext uri="{FF2B5EF4-FFF2-40B4-BE49-F238E27FC236}">
                <a16:creationId xmlns:a16="http://schemas.microsoft.com/office/drawing/2014/main" id="{6B089146-CA07-4362-A4D6-081F8DFE5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066" y="2152650"/>
            <a:ext cx="1014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Woman</a:t>
            </a:r>
          </a:p>
        </p:txBody>
      </p:sp>
      <p:sp>
        <p:nvSpPr>
          <p:cNvPr id="95239" name="Text Box 6">
            <a:extLst>
              <a:ext uri="{FF2B5EF4-FFF2-40B4-BE49-F238E27FC236}">
                <a16:creationId xmlns:a16="http://schemas.microsoft.com/office/drawing/2014/main" id="{8A05D169-7D61-486B-8098-317E317A7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467" y="215265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Man</a:t>
            </a:r>
          </a:p>
        </p:txBody>
      </p:sp>
      <p:sp>
        <p:nvSpPr>
          <p:cNvPr id="95240" name="Text Box 7">
            <a:extLst>
              <a:ext uri="{FF2B5EF4-FFF2-40B4-BE49-F238E27FC236}">
                <a16:creationId xmlns:a16="http://schemas.microsoft.com/office/drawing/2014/main" id="{178DC41C-FB6D-4D7A-B9C2-18CE1B99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033" y="2034779"/>
            <a:ext cx="76174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>
                <a:solidFill>
                  <a:schemeClr val="tx1"/>
                </a:solidFill>
                <a:latin typeface="Arial" panose="020B0604020202020204" pitchFamily="34" charset="0"/>
              </a:rPr>
              <a:t>helper</a:t>
            </a:r>
          </a:p>
        </p:txBody>
      </p:sp>
      <p:sp>
        <p:nvSpPr>
          <p:cNvPr id="95241" name="Line 8">
            <a:extLst>
              <a:ext uri="{FF2B5EF4-FFF2-40B4-BE49-F238E27FC236}">
                <a16:creationId xmlns:a16="http://schemas.microsoft.com/office/drawing/2014/main" id="{483855EC-DF60-4A11-918E-97FC78E48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3616" y="2324100"/>
            <a:ext cx="1028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42" name="Text Box 9">
            <a:extLst>
              <a:ext uri="{FF2B5EF4-FFF2-40B4-BE49-F238E27FC236}">
                <a16:creationId xmlns:a16="http://schemas.microsoft.com/office/drawing/2014/main" id="{D5674F9F-BC83-4F0F-8E3D-8D459D1D8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345531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99"/>
                </a:solidFill>
                <a:latin typeface="Arial" panose="020B0604020202020204" pitchFamily="34" charset="0"/>
              </a:rPr>
              <a:t>One Flesh</a:t>
            </a:r>
          </a:p>
        </p:txBody>
      </p:sp>
      <p:sp>
        <p:nvSpPr>
          <p:cNvPr id="95243" name="Text Box 10">
            <a:extLst>
              <a:ext uri="{FF2B5EF4-FFF2-40B4-BE49-F238E27FC236}">
                <a16:creationId xmlns:a16="http://schemas.microsoft.com/office/drawing/2014/main" id="{016616C3-323E-4D81-BEDA-E29B170C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1" y="2160985"/>
            <a:ext cx="90441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b="0">
                <a:latin typeface="Arial" panose="020B0604020202020204" pitchFamily="34" charset="0"/>
              </a:rPr>
              <a:t>Children</a:t>
            </a:r>
          </a:p>
        </p:txBody>
      </p:sp>
      <p:sp>
        <p:nvSpPr>
          <p:cNvPr id="95244" name="Text Box 11">
            <a:extLst>
              <a:ext uri="{FF2B5EF4-FFF2-40B4-BE49-F238E27FC236}">
                <a16:creationId xmlns:a16="http://schemas.microsoft.com/office/drawing/2014/main" id="{D3F5B8EF-346B-4243-B2D2-6DF29AC5E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799" y="2164557"/>
            <a:ext cx="11208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Earth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(Thorns)</a:t>
            </a:r>
          </a:p>
        </p:txBody>
      </p:sp>
      <p:sp>
        <p:nvSpPr>
          <p:cNvPr id="95245" name="Line 12">
            <a:extLst>
              <a:ext uri="{FF2B5EF4-FFF2-40B4-BE49-F238E27FC236}">
                <a16:creationId xmlns:a16="http://schemas.microsoft.com/office/drawing/2014/main" id="{3CC3F38F-71B6-44F9-AEAE-62104D1817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6216" y="2324100"/>
            <a:ext cx="10287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46" name="Line 13">
            <a:extLst>
              <a:ext uri="{FF2B5EF4-FFF2-40B4-BE49-F238E27FC236}">
                <a16:creationId xmlns:a16="http://schemas.microsoft.com/office/drawing/2014/main" id="{7739F71B-E9F7-4363-B47E-0E11A947F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9566" y="2324100"/>
            <a:ext cx="857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47" name="Text Box 14">
            <a:extLst>
              <a:ext uri="{FF2B5EF4-FFF2-40B4-BE49-F238E27FC236}">
                <a16:creationId xmlns:a16="http://schemas.microsoft.com/office/drawing/2014/main" id="{EA96D726-E4D9-43AF-A74D-34DCCB44F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554" y="2300288"/>
            <a:ext cx="8867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“subdue”</a:t>
            </a:r>
          </a:p>
        </p:txBody>
      </p:sp>
      <p:sp>
        <p:nvSpPr>
          <p:cNvPr id="95248" name="Text Box 15">
            <a:extLst>
              <a:ext uri="{FF2B5EF4-FFF2-40B4-BE49-F238E27FC236}">
                <a16:creationId xmlns:a16="http://schemas.microsoft.com/office/drawing/2014/main" id="{9128834F-BE5D-4281-8C1A-4D77FB766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41" y="2300288"/>
            <a:ext cx="10502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“be fruitful”</a:t>
            </a:r>
          </a:p>
        </p:txBody>
      </p:sp>
      <p:sp>
        <p:nvSpPr>
          <p:cNvPr id="121872" name="Text Box 16">
            <a:extLst>
              <a:ext uri="{FF2B5EF4-FFF2-40B4-BE49-F238E27FC236}">
                <a16:creationId xmlns:a16="http://schemas.microsoft.com/office/drawing/2014/main" id="{27B5906D-9616-4FA7-BDDC-5E1B12840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3486151"/>
            <a:ext cx="6572250" cy="1834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9550" indent="-20955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74675" indent="-250825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Both Husband &amp; Wife Have Needs Fulfilled by the Other: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1500" dirty="0">
                <a:latin typeface="Arial" panose="020B0604020202020204" pitchFamily="34" charset="0"/>
              </a:rPr>
              <a:t>The Man’s “Natural” Tendency to Rule is Fulfilled by the Subjection of His Wife.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1500" dirty="0">
                <a:latin typeface="Arial" panose="020B0604020202020204" pitchFamily="34" charset="0"/>
              </a:rPr>
              <a:t>The Woman’s “Natural” Emotional Dependency is Fulfilled by Love from Her Husband.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Consequences of Fall Mitigated by Christ-like Character</a:t>
            </a:r>
            <a:endParaRPr lang="en-US" altLang="en-US" sz="1500" dirty="0">
              <a:latin typeface="Arial" panose="020B0604020202020204" pitchFamily="34" charset="0"/>
            </a:endParaRPr>
          </a:p>
        </p:txBody>
      </p:sp>
      <p:sp>
        <p:nvSpPr>
          <p:cNvPr id="95250" name="Freeform 17">
            <a:extLst>
              <a:ext uri="{FF2B5EF4-FFF2-40B4-BE49-F238E27FC236}">
                <a16:creationId xmlns:a16="http://schemas.microsoft.com/office/drawing/2014/main" id="{3F0B941B-0152-4AC5-B9A7-885F230074CE}"/>
              </a:ext>
            </a:extLst>
          </p:cNvPr>
          <p:cNvSpPr>
            <a:spLocks/>
          </p:cNvSpPr>
          <p:nvPr/>
        </p:nvSpPr>
        <p:spPr bwMode="auto">
          <a:xfrm>
            <a:off x="3657600" y="1581150"/>
            <a:ext cx="1828800" cy="628650"/>
          </a:xfrm>
          <a:custGeom>
            <a:avLst/>
            <a:gdLst>
              <a:gd name="T0" fmla="*/ 2147483646 w 1584"/>
              <a:gd name="T1" fmla="*/ 2147483646 h 432"/>
              <a:gd name="T2" fmla="*/ 2147483646 w 1584"/>
              <a:gd name="T3" fmla="*/ 0 h 432"/>
              <a:gd name="T4" fmla="*/ 0 w 1584"/>
              <a:gd name="T5" fmla="*/ 2147483646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432">
                <a:moveTo>
                  <a:pt x="1584" y="432"/>
                </a:moveTo>
                <a:cubicBezTo>
                  <a:pt x="1308" y="216"/>
                  <a:pt x="1032" y="0"/>
                  <a:pt x="768" y="0"/>
                </a:cubicBezTo>
                <a:cubicBezTo>
                  <a:pt x="504" y="0"/>
                  <a:pt x="252" y="216"/>
                  <a:pt x="0" y="43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51" name="Text Box 18">
            <a:extLst>
              <a:ext uri="{FF2B5EF4-FFF2-40B4-BE49-F238E27FC236}">
                <a16:creationId xmlns:a16="http://schemas.microsoft.com/office/drawing/2014/main" id="{772C7810-3DCE-47A2-9E38-593B92BA1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679" y="1238251"/>
            <a:ext cx="710451" cy="64633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Rule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Over</a:t>
            </a:r>
          </a:p>
        </p:txBody>
      </p:sp>
      <p:sp>
        <p:nvSpPr>
          <p:cNvPr id="95252" name="Freeform 19">
            <a:extLst>
              <a:ext uri="{FF2B5EF4-FFF2-40B4-BE49-F238E27FC236}">
                <a16:creationId xmlns:a16="http://schemas.microsoft.com/office/drawing/2014/main" id="{2E80731E-565B-4A06-84C3-44A55B42C984}"/>
              </a:ext>
            </a:extLst>
          </p:cNvPr>
          <p:cNvSpPr>
            <a:spLocks/>
          </p:cNvSpPr>
          <p:nvPr/>
        </p:nvSpPr>
        <p:spPr bwMode="auto">
          <a:xfrm>
            <a:off x="3657600" y="2438400"/>
            <a:ext cx="1885950" cy="628650"/>
          </a:xfrm>
          <a:custGeom>
            <a:avLst/>
            <a:gdLst>
              <a:gd name="T0" fmla="*/ 0 w 1584"/>
              <a:gd name="T1" fmla="*/ 0 h 432"/>
              <a:gd name="T2" fmla="*/ 2147483646 w 1584"/>
              <a:gd name="T3" fmla="*/ 2147483646 h 432"/>
              <a:gd name="T4" fmla="*/ 2147483646 w 1584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432">
                <a:moveTo>
                  <a:pt x="0" y="0"/>
                </a:moveTo>
                <a:cubicBezTo>
                  <a:pt x="252" y="216"/>
                  <a:pt x="504" y="432"/>
                  <a:pt x="768" y="432"/>
                </a:cubicBezTo>
                <a:cubicBezTo>
                  <a:pt x="1032" y="432"/>
                  <a:pt x="1308" y="216"/>
                  <a:pt x="15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53" name="Text Box 20">
            <a:extLst>
              <a:ext uri="{FF2B5EF4-FFF2-40B4-BE49-F238E27FC236}">
                <a16:creationId xmlns:a16="http://schemas.microsoft.com/office/drawing/2014/main" id="{10411857-59D7-4DD6-BCBE-ECAE88ED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866" y="2802731"/>
            <a:ext cx="889988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Desire</a:t>
            </a:r>
          </a:p>
        </p:txBody>
      </p:sp>
      <p:sp>
        <p:nvSpPr>
          <p:cNvPr id="95254" name="Freeform 21">
            <a:extLst>
              <a:ext uri="{FF2B5EF4-FFF2-40B4-BE49-F238E27FC236}">
                <a16:creationId xmlns:a16="http://schemas.microsoft.com/office/drawing/2014/main" id="{8EFB04E8-1577-46E7-8925-2B553C934AEE}"/>
              </a:ext>
            </a:extLst>
          </p:cNvPr>
          <p:cNvSpPr>
            <a:spLocks/>
          </p:cNvSpPr>
          <p:nvPr/>
        </p:nvSpPr>
        <p:spPr bwMode="auto">
          <a:xfrm>
            <a:off x="5657850" y="1581150"/>
            <a:ext cx="1543050" cy="628650"/>
          </a:xfrm>
          <a:custGeom>
            <a:avLst/>
            <a:gdLst>
              <a:gd name="T0" fmla="*/ 0 w 1296"/>
              <a:gd name="T1" fmla="*/ 2147483646 h 528"/>
              <a:gd name="T2" fmla="*/ 2147483646 w 1296"/>
              <a:gd name="T3" fmla="*/ 0 h 528"/>
              <a:gd name="T4" fmla="*/ 2147483646 w 1296"/>
              <a:gd name="T5" fmla="*/ 2147483646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96" h="528">
                <a:moveTo>
                  <a:pt x="0" y="528"/>
                </a:moveTo>
                <a:cubicBezTo>
                  <a:pt x="228" y="264"/>
                  <a:pt x="456" y="0"/>
                  <a:pt x="672" y="0"/>
                </a:cubicBezTo>
                <a:cubicBezTo>
                  <a:pt x="888" y="0"/>
                  <a:pt x="1092" y="264"/>
                  <a:pt x="1296" y="52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55" name="Text Box 22">
            <a:extLst>
              <a:ext uri="{FF2B5EF4-FFF2-40B4-BE49-F238E27FC236}">
                <a16:creationId xmlns:a16="http://schemas.microsoft.com/office/drawing/2014/main" id="{E59039FB-4681-4042-945C-B25AB6566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993" y="1488281"/>
            <a:ext cx="577915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Toil</a:t>
            </a:r>
          </a:p>
        </p:txBody>
      </p:sp>
      <p:sp>
        <p:nvSpPr>
          <p:cNvPr id="95256" name="Freeform 23">
            <a:extLst>
              <a:ext uri="{FF2B5EF4-FFF2-40B4-BE49-F238E27FC236}">
                <a16:creationId xmlns:a16="http://schemas.microsoft.com/office/drawing/2014/main" id="{C3F20B38-D0EB-417E-90D2-D7C196D0133F}"/>
              </a:ext>
            </a:extLst>
          </p:cNvPr>
          <p:cNvSpPr>
            <a:spLocks/>
          </p:cNvSpPr>
          <p:nvPr/>
        </p:nvSpPr>
        <p:spPr bwMode="auto">
          <a:xfrm>
            <a:off x="1828800" y="1638300"/>
            <a:ext cx="1657350" cy="571500"/>
          </a:xfrm>
          <a:custGeom>
            <a:avLst/>
            <a:gdLst>
              <a:gd name="T0" fmla="*/ 2147483646 w 1392"/>
              <a:gd name="T1" fmla="*/ 2147483646 h 480"/>
              <a:gd name="T2" fmla="*/ 2147483646 w 1392"/>
              <a:gd name="T3" fmla="*/ 0 h 480"/>
              <a:gd name="T4" fmla="*/ 0 w 1392"/>
              <a:gd name="T5" fmla="*/ 2147483646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480">
                <a:moveTo>
                  <a:pt x="1392" y="480"/>
                </a:moveTo>
                <a:cubicBezTo>
                  <a:pt x="1148" y="240"/>
                  <a:pt x="904" y="0"/>
                  <a:pt x="672" y="0"/>
                </a:cubicBezTo>
                <a:cubicBezTo>
                  <a:pt x="440" y="0"/>
                  <a:pt x="220" y="240"/>
                  <a:pt x="0" y="4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5257" name="Text Box 24">
            <a:extLst>
              <a:ext uri="{FF2B5EF4-FFF2-40B4-BE49-F238E27FC236}">
                <a16:creationId xmlns:a16="http://schemas.microsoft.com/office/drawing/2014/main" id="{1611C52D-31ED-4CA7-945B-35A0F8F4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981" y="1545431"/>
            <a:ext cx="671980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Pain</a:t>
            </a:r>
          </a:p>
        </p:txBody>
      </p:sp>
      <p:grpSp>
        <p:nvGrpSpPr>
          <p:cNvPr id="121881" name="Group 25">
            <a:extLst>
              <a:ext uri="{FF2B5EF4-FFF2-40B4-BE49-F238E27FC236}">
                <a16:creationId xmlns:a16="http://schemas.microsoft.com/office/drawing/2014/main" id="{AC0A4CCC-F6E3-4E6D-95F7-73DC3F4C11BA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2438399"/>
            <a:ext cx="2057400" cy="948928"/>
            <a:chOff x="2016" y="1824"/>
            <a:chExt cx="1728" cy="797"/>
          </a:xfrm>
        </p:grpSpPr>
        <p:sp>
          <p:nvSpPr>
            <p:cNvPr id="95268" name="Freeform 26">
              <a:extLst>
                <a:ext uri="{FF2B5EF4-FFF2-40B4-BE49-F238E27FC236}">
                  <a16:creationId xmlns:a16="http://schemas.microsoft.com/office/drawing/2014/main" id="{FCB5E5E1-1C95-41E5-893F-DC9679003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824"/>
              <a:ext cx="1728" cy="720"/>
            </a:xfrm>
            <a:custGeom>
              <a:avLst/>
              <a:gdLst>
                <a:gd name="T0" fmla="*/ 1728 w 1728"/>
                <a:gd name="T1" fmla="*/ 0 h 720"/>
                <a:gd name="T2" fmla="*/ 912 w 1728"/>
                <a:gd name="T3" fmla="*/ 720 h 720"/>
                <a:gd name="T4" fmla="*/ 0 w 1728"/>
                <a:gd name="T5" fmla="*/ 0 h 7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8" h="720">
                  <a:moveTo>
                    <a:pt x="1728" y="0"/>
                  </a:moveTo>
                  <a:cubicBezTo>
                    <a:pt x="1464" y="360"/>
                    <a:pt x="1200" y="720"/>
                    <a:pt x="912" y="720"/>
                  </a:cubicBezTo>
                  <a:cubicBezTo>
                    <a:pt x="624" y="720"/>
                    <a:pt x="312" y="36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269" name="Text Box 27">
              <a:extLst>
                <a:ext uri="{FF2B5EF4-FFF2-40B4-BE49-F238E27FC236}">
                  <a16:creationId xmlns:a16="http://schemas.microsoft.com/office/drawing/2014/main" id="{4FDBC22C-A525-401F-BC16-8F32121FD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272"/>
              <a:ext cx="683" cy="3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FFFFCC"/>
                  </a:solidFill>
                  <a:latin typeface="Arial" panose="020B0604020202020204" pitchFamily="34" charset="0"/>
                </a:rPr>
                <a:t>Love</a:t>
              </a:r>
            </a:p>
          </p:txBody>
        </p:sp>
      </p:grpSp>
      <p:grpSp>
        <p:nvGrpSpPr>
          <p:cNvPr id="121884" name="Group 28">
            <a:extLst>
              <a:ext uri="{FF2B5EF4-FFF2-40B4-BE49-F238E27FC236}">
                <a16:creationId xmlns:a16="http://schemas.microsoft.com/office/drawing/2014/main" id="{D9620060-066F-4C9F-BA6C-0B070B402A01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1428750"/>
            <a:ext cx="2057400" cy="781050"/>
            <a:chOff x="2016" y="976"/>
            <a:chExt cx="1728" cy="656"/>
          </a:xfrm>
        </p:grpSpPr>
        <p:sp>
          <p:nvSpPr>
            <p:cNvPr id="95266" name="Freeform 29">
              <a:extLst>
                <a:ext uri="{FF2B5EF4-FFF2-40B4-BE49-F238E27FC236}">
                  <a16:creationId xmlns:a16="http://schemas.microsoft.com/office/drawing/2014/main" id="{55A34917-6DD9-4B03-8BD2-D61370D62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008"/>
              <a:ext cx="1728" cy="624"/>
            </a:xfrm>
            <a:custGeom>
              <a:avLst/>
              <a:gdLst>
                <a:gd name="T0" fmla="*/ 0 w 1632"/>
                <a:gd name="T1" fmla="*/ 13074 h 576"/>
                <a:gd name="T2" fmla="*/ 7584 w 1632"/>
                <a:gd name="T3" fmla="*/ 0 h 576"/>
                <a:gd name="T4" fmla="*/ 15177 w 1632"/>
                <a:gd name="T5" fmla="*/ 13074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576">
                  <a:moveTo>
                    <a:pt x="0" y="576"/>
                  </a:moveTo>
                  <a:cubicBezTo>
                    <a:pt x="272" y="288"/>
                    <a:pt x="544" y="0"/>
                    <a:pt x="816" y="0"/>
                  </a:cubicBezTo>
                  <a:cubicBezTo>
                    <a:pt x="1088" y="0"/>
                    <a:pt x="1360" y="288"/>
                    <a:pt x="1632" y="57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267" name="Text Box 30">
              <a:extLst>
                <a:ext uri="{FF2B5EF4-FFF2-40B4-BE49-F238E27FC236}">
                  <a16:creationId xmlns:a16="http://schemas.microsoft.com/office/drawing/2014/main" id="{6B1B036D-C5C3-4A16-B5F1-79813CFE6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976"/>
              <a:ext cx="923" cy="3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FFFFCC"/>
                  </a:solidFill>
                  <a:latin typeface="Arial" panose="020B0604020202020204" pitchFamily="34" charset="0"/>
                </a:rPr>
                <a:t>Submit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458FACC-71AE-4123-A63F-12A91C78CCBD}"/>
              </a:ext>
            </a:extLst>
          </p:cNvPr>
          <p:cNvGrpSpPr>
            <a:grpSpLocks/>
          </p:cNvGrpSpPr>
          <p:nvPr/>
        </p:nvGrpSpPr>
        <p:grpSpPr bwMode="auto">
          <a:xfrm>
            <a:off x="1885951" y="1818085"/>
            <a:ext cx="1346597" cy="391715"/>
            <a:chOff x="2514600" y="2043113"/>
            <a:chExt cx="1795462" cy="522287"/>
          </a:xfrm>
        </p:grpSpPr>
        <p:sp>
          <p:nvSpPr>
            <p:cNvPr id="95264" name="Freeform 29">
              <a:extLst>
                <a:ext uri="{FF2B5EF4-FFF2-40B4-BE49-F238E27FC236}">
                  <a16:creationId xmlns:a16="http://schemas.microsoft.com/office/drawing/2014/main" id="{86C77404-DC68-4818-A2AF-A43CA47BD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2228850"/>
              <a:ext cx="1795462" cy="336550"/>
            </a:xfrm>
            <a:custGeom>
              <a:avLst/>
              <a:gdLst>
                <a:gd name="T0" fmla="*/ 0 w 1632"/>
                <a:gd name="T1" fmla="*/ 2147483646 h 576"/>
                <a:gd name="T2" fmla="*/ 2147483646 w 1632"/>
                <a:gd name="T3" fmla="*/ 0 h 576"/>
                <a:gd name="T4" fmla="*/ 2147483646 w 1632"/>
                <a:gd name="T5" fmla="*/ 2147483646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576">
                  <a:moveTo>
                    <a:pt x="0" y="576"/>
                  </a:moveTo>
                  <a:cubicBezTo>
                    <a:pt x="272" y="288"/>
                    <a:pt x="544" y="0"/>
                    <a:pt x="816" y="0"/>
                  </a:cubicBezTo>
                  <a:cubicBezTo>
                    <a:pt x="1088" y="0"/>
                    <a:pt x="1360" y="288"/>
                    <a:pt x="1632" y="576"/>
                  </a:cubicBezTo>
                </a:path>
              </a:pathLst>
            </a:custGeom>
            <a:noFill/>
            <a:ln w="38100" cmpd="sng">
              <a:solidFill>
                <a:srgbClr val="66FF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265" name="Text Box 30">
              <a:extLst>
                <a:ext uri="{FF2B5EF4-FFF2-40B4-BE49-F238E27FC236}">
                  <a16:creationId xmlns:a16="http://schemas.microsoft.com/office/drawing/2014/main" id="{7C8075BC-02F7-4108-8AF3-FBFF41B88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1151" y="2043113"/>
              <a:ext cx="1001250" cy="430887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0">
                  <a:solidFill>
                    <a:schemeClr val="tx1"/>
                  </a:solidFill>
                  <a:latin typeface="Arial" panose="020B0604020202020204" pitchFamily="34" charset="0"/>
                </a:rPr>
                <a:t>Honor</a:t>
              </a:r>
              <a:endParaRPr lang="en-US" altLang="en-US" sz="21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A500BAD-82D2-4E96-ACC3-465154A75A42}"/>
              </a:ext>
            </a:extLst>
          </p:cNvPr>
          <p:cNvGrpSpPr>
            <a:grpSpLocks/>
          </p:cNvGrpSpPr>
          <p:nvPr/>
        </p:nvGrpSpPr>
        <p:grpSpPr bwMode="auto">
          <a:xfrm>
            <a:off x="1850232" y="2449116"/>
            <a:ext cx="1464469" cy="862424"/>
            <a:chOff x="2467537" y="2884897"/>
            <a:chExt cx="1952063" cy="1148405"/>
          </a:xfrm>
        </p:grpSpPr>
        <p:sp>
          <p:nvSpPr>
            <p:cNvPr id="95262" name="Freeform 29">
              <a:extLst>
                <a:ext uri="{FF2B5EF4-FFF2-40B4-BE49-F238E27FC236}">
                  <a16:creationId xmlns:a16="http://schemas.microsoft.com/office/drawing/2014/main" id="{36C3A287-D4DF-4718-81B4-2EC7CC6EB8A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67537" y="2884897"/>
              <a:ext cx="1920081" cy="471077"/>
            </a:xfrm>
            <a:custGeom>
              <a:avLst/>
              <a:gdLst>
                <a:gd name="T0" fmla="*/ 0 w 1632"/>
                <a:gd name="T1" fmla="*/ 2147483646 h 576"/>
                <a:gd name="T2" fmla="*/ 2147483646 w 1632"/>
                <a:gd name="T3" fmla="*/ 0 h 576"/>
                <a:gd name="T4" fmla="*/ 2147483646 w 1632"/>
                <a:gd name="T5" fmla="*/ 2147483646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576">
                  <a:moveTo>
                    <a:pt x="0" y="576"/>
                  </a:moveTo>
                  <a:cubicBezTo>
                    <a:pt x="272" y="288"/>
                    <a:pt x="544" y="0"/>
                    <a:pt x="816" y="0"/>
                  </a:cubicBezTo>
                  <a:cubicBezTo>
                    <a:pt x="1088" y="0"/>
                    <a:pt x="1360" y="288"/>
                    <a:pt x="1632" y="576"/>
                  </a:cubicBezTo>
                </a:path>
              </a:pathLst>
            </a:custGeom>
            <a:noFill/>
            <a:ln w="38100" cmpd="sng">
              <a:solidFill>
                <a:srgbClr val="66FF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263" name="Text Box 30">
              <a:extLst>
                <a:ext uri="{FF2B5EF4-FFF2-40B4-BE49-F238E27FC236}">
                  <a16:creationId xmlns:a16="http://schemas.microsoft.com/office/drawing/2014/main" id="{0817AA71-FF48-4D29-9633-CE55A81FD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6581" y="3080433"/>
              <a:ext cx="1873019" cy="952869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350" b="0">
                  <a:solidFill>
                    <a:schemeClr val="tx1"/>
                  </a:solidFill>
                  <a:latin typeface="Arial" panose="020B0604020202020204" pitchFamily="34" charset="0"/>
                </a:rPr>
                <a:t>Love, chasten, nurture, manage</a:t>
              </a:r>
              <a:endParaRPr lang="en-US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7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9A12-973C-4132-9443-660C1EE2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Context of Family Passages (Eph 4-6)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F6CA-D11E-4928-BD01-B2E1084E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96383"/>
            <a:ext cx="6172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Transformation</a:t>
            </a:r>
          </a:p>
          <a:p>
            <a:pPr marL="576263" lvl="1" indent="-228600"/>
            <a:r>
              <a:rPr lang="en-US" b="0" dirty="0"/>
              <a:t>…</a:t>
            </a:r>
            <a:r>
              <a:rPr lang="en-US" dirty="0">
                <a:solidFill>
                  <a:srgbClr val="FFFF00"/>
                </a:solidFill>
              </a:rPr>
              <a:t>Put off, </a:t>
            </a:r>
            <a:r>
              <a:rPr lang="en-US" b="0" dirty="0"/>
              <a:t>concerning your </a:t>
            </a:r>
            <a:r>
              <a:rPr lang="en-US" dirty="0">
                <a:solidFill>
                  <a:srgbClr val="FFFF00"/>
                </a:solidFill>
              </a:rPr>
              <a:t>former conduct</a:t>
            </a:r>
            <a:r>
              <a:rPr lang="en-US" b="0" dirty="0"/>
              <a:t>, the </a:t>
            </a:r>
            <a:r>
              <a:rPr lang="en-US" dirty="0">
                <a:solidFill>
                  <a:srgbClr val="FFFF00"/>
                </a:solidFill>
              </a:rPr>
              <a:t>old man </a:t>
            </a:r>
            <a:r>
              <a:rPr lang="en-US" b="0" dirty="0"/>
              <a:t>which grows corrupt according to the deceitful lusts, </a:t>
            </a:r>
            <a:r>
              <a:rPr lang="en-US" baseline="30000" dirty="0"/>
              <a:t>23 </a:t>
            </a:r>
            <a:r>
              <a:rPr lang="en-US" b="0" dirty="0"/>
              <a:t>and </a:t>
            </a:r>
            <a:r>
              <a:rPr lang="en-US" dirty="0">
                <a:solidFill>
                  <a:srgbClr val="FFFF00"/>
                </a:solidFill>
              </a:rPr>
              <a:t>be renewed </a:t>
            </a:r>
            <a:r>
              <a:rPr lang="en-US" b="0" dirty="0"/>
              <a:t>in the spirit of your mind, </a:t>
            </a:r>
            <a:r>
              <a:rPr lang="en-US" baseline="30000" dirty="0"/>
              <a:t>24 </a:t>
            </a:r>
            <a:r>
              <a:rPr lang="en-US" b="0" dirty="0"/>
              <a:t>and that you </a:t>
            </a:r>
            <a:r>
              <a:rPr lang="en-US" dirty="0">
                <a:solidFill>
                  <a:srgbClr val="FFFF00"/>
                </a:solidFill>
              </a:rPr>
              <a:t>put on the new man </a:t>
            </a:r>
            <a:r>
              <a:rPr lang="en-US" b="0" dirty="0"/>
              <a:t>which was created according to God, in true righteousness and holiness. (4:22-24)</a:t>
            </a:r>
          </a:p>
          <a:p>
            <a:pPr marL="576263" lvl="1" indent="-228600"/>
            <a:r>
              <a:rPr lang="en-US" b="0" dirty="0"/>
              <a:t>For </a:t>
            </a:r>
            <a:r>
              <a:rPr lang="en-US" dirty="0">
                <a:solidFill>
                  <a:srgbClr val="FFFF00"/>
                </a:solidFill>
              </a:rPr>
              <a:t>you were once </a:t>
            </a:r>
            <a:r>
              <a:rPr lang="en-US" b="0" dirty="0"/>
              <a:t>darkness, </a:t>
            </a:r>
            <a:r>
              <a:rPr lang="en-US" dirty="0">
                <a:solidFill>
                  <a:srgbClr val="FFFF00"/>
                </a:solidFill>
              </a:rPr>
              <a:t>but now </a:t>
            </a:r>
            <a:r>
              <a:rPr lang="en-US" b="0" dirty="0"/>
              <a:t>you are light in the Lord. Walk as children of light (5:8)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27052-9AA7-42B2-882D-1A24656C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DA99B-257D-4052-8F0C-22DD45F31167}"/>
              </a:ext>
            </a:extLst>
          </p:cNvPr>
          <p:cNvSpPr/>
          <p:nvPr/>
        </p:nvSpPr>
        <p:spPr>
          <a:xfrm>
            <a:off x="6629400" y="2298700"/>
            <a:ext cx="2438400" cy="1905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Eph. 5:21 - 6:4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Husbands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Wives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Fathers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Children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Servants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95012-3FA3-4F07-917B-4C9D68454ADC}"/>
              </a:ext>
            </a:extLst>
          </p:cNvPr>
          <p:cNvSpPr/>
          <p:nvPr/>
        </p:nvSpPr>
        <p:spPr>
          <a:xfrm>
            <a:off x="6629400" y="800100"/>
            <a:ext cx="2438400" cy="14986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4:1-5:20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 worthily: Unity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Transformation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Walk: in love, light, circumspectly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450CCD-B1B7-410C-9476-BE4024C0E906}"/>
              </a:ext>
            </a:extLst>
          </p:cNvPr>
          <p:cNvSpPr/>
          <p:nvPr/>
        </p:nvSpPr>
        <p:spPr>
          <a:xfrm>
            <a:off x="6629400" y="4203700"/>
            <a:ext cx="2438400" cy="76623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6:10-20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Prepared for Battle</a:t>
            </a:r>
          </a:p>
        </p:txBody>
      </p:sp>
    </p:spTree>
    <p:extLst>
      <p:ext uri="{BB962C8B-B14F-4D97-AF65-F5344CB8AC3E}">
        <p14:creationId xmlns:p14="http://schemas.microsoft.com/office/powerpoint/2010/main" val="7852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9A12-973C-4132-9443-660C1EE2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Context of Family Passages (Eph 4-6)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F6CA-D11E-4928-BD01-B2E1084E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15433"/>
            <a:ext cx="6477000" cy="4775200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/>
              <a:t>A Contrast &amp; Conflict</a:t>
            </a:r>
          </a:p>
          <a:p>
            <a:pPr marL="576263" lvl="1" indent="-228600"/>
            <a:r>
              <a:rPr lang="en-US" b="0" dirty="0">
                <a:effectLst/>
                <a:latin typeface="system-ui"/>
              </a:rPr>
              <a:t>…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No longer walk as the rest of the Gentiles </a:t>
            </a:r>
            <a:br>
              <a:rPr lang="en-US" dirty="0">
                <a:solidFill>
                  <a:srgbClr val="FFFF00"/>
                </a:solidFill>
                <a:effectLst/>
                <a:latin typeface="system-ui"/>
              </a:rPr>
            </a:b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walk</a:t>
            </a:r>
            <a:r>
              <a:rPr lang="en-US" b="0" dirty="0">
                <a:effectLst/>
                <a:latin typeface="system-ui"/>
              </a:rPr>
              <a:t>, in the futility of their mind… (4:17)</a:t>
            </a:r>
          </a:p>
          <a:p>
            <a:pPr marL="576263" lvl="1" indent="-228600"/>
            <a:r>
              <a:rPr lang="en-US" b="0" dirty="0">
                <a:effectLst/>
                <a:latin typeface="system-ui"/>
              </a:rPr>
              <a:t>…Have 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no fellowship </a:t>
            </a:r>
            <a:r>
              <a:rPr lang="en-US" b="0" dirty="0">
                <a:effectLst/>
                <a:latin typeface="system-ui"/>
              </a:rPr>
              <a:t>with the unfruitful works </a:t>
            </a:r>
            <a:br>
              <a:rPr lang="en-US" b="0" dirty="0">
                <a:effectLst/>
                <a:latin typeface="system-ui"/>
              </a:rPr>
            </a:br>
            <a:r>
              <a:rPr lang="en-US" b="0" dirty="0">
                <a:effectLst/>
                <a:latin typeface="system-ui"/>
              </a:rPr>
              <a:t>of darkness, but rather expose them. </a:t>
            </a:r>
            <a:r>
              <a:rPr lang="en-US" b="0" dirty="0">
                <a:latin typeface="system-ui"/>
              </a:rPr>
              <a:t>(5:11)</a:t>
            </a:r>
          </a:p>
          <a:p>
            <a:pPr marL="576263" lvl="1" indent="-228600"/>
            <a:r>
              <a:rPr lang="en-US" b="0" dirty="0">
                <a:effectLst/>
                <a:latin typeface="system-ui"/>
              </a:rPr>
              <a:t>Put on the whole armor of God, that you may be able to stand against the wiles of the devil. </a:t>
            </a:r>
            <a:r>
              <a:rPr lang="en-US" b="1" baseline="30000" dirty="0">
                <a:effectLst/>
                <a:latin typeface="system-ui"/>
              </a:rPr>
              <a:t>12 </a:t>
            </a:r>
            <a:r>
              <a:rPr lang="en-US" b="0" dirty="0">
                <a:effectLst/>
                <a:latin typeface="system-ui"/>
              </a:rPr>
              <a:t>For we do not 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wrestle against </a:t>
            </a:r>
            <a:r>
              <a:rPr lang="en-US" b="0" dirty="0">
                <a:effectLst/>
                <a:latin typeface="system-ui"/>
              </a:rPr>
              <a:t>flesh and blood, but against 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principalities, against powers, against </a:t>
            </a:r>
            <a:br>
              <a:rPr lang="en-US" dirty="0">
                <a:solidFill>
                  <a:srgbClr val="FFFF00"/>
                </a:solidFill>
                <a:effectLst/>
                <a:latin typeface="system-ui"/>
              </a:rPr>
            </a:b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the rulers of the darkness of this age, against spiritual hosts of wickedness in the heavenly places. </a:t>
            </a:r>
            <a:r>
              <a:rPr lang="en-US" b="1" baseline="30000" dirty="0">
                <a:effectLst/>
                <a:latin typeface="system-ui"/>
              </a:rPr>
              <a:t>13 </a:t>
            </a:r>
            <a:r>
              <a:rPr lang="en-US" b="0" dirty="0">
                <a:effectLst/>
                <a:latin typeface="system-ui"/>
              </a:rPr>
              <a:t>Therefore take up the whole armor of God, that you may be able to withstand in the </a:t>
            </a:r>
            <a:br>
              <a:rPr lang="en-US" b="0" dirty="0">
                <a:effectLst/>
                <a:latin typeface="system-ui"/>
              </a:rPr>
            </a:br>
            <a:r>
              <a:rPr lang="en-US" b="0" dirty="0">
                <a:effectLst/>
                <a:latin typeface="system-ui"/>
              </a:rPr>
              <a:t>evil day, and having done all, to stand. (6:11-13)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27052-9AA7-42B2-882D-1A24656C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DA99B-257D-4052-8F0C-22DD45F31167}"/>
              </a:ext>
            </a:extLst>
          </p:cNvPr>
          <p:cNvSpPr/>
          <p:nvPr/>
        </p:nvSpPr>
        <p:spPr>
          <a:xfrm>
            <a:off x="6629400" y="2298700"/>
            <a:ext cx="2438400" cy="1905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Eph. 5:21 - 6:4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Husbands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Wives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Fathers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Children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Servants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95012-3FA3-4F07-917B-4C9D68454ADC}"/>
              </a:ext>
            </a:extLst>
          </p:cNvPr>
          <p:cNvSpPr/>
          <p:nvPr/>
        </p:nvSpPr>
        <p:spPr>
          <a:xfrm>
            <a:off x="6629400" y="800100"/>
            <a:ext cx="2438400" cy="14986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4:1-5:20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 worthily: Unity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Transformation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Walk: in love, light, circumspectly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450CCD-B1B7-410C-9476-BE4024C0E906}"/>
              </a:ext>
            </a:extLst>
          </p:cNvPr>
          <p:cNvSpPr/>
          <p:nvPr/>
        </p:nvSpPr>
        <p:spPr>
          <a:xfrm>
            <a:off x="6629400" y="4203700"/>
            <a:ext cx="2438400" cy="76623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6:10-20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Prepared for Battle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797778-CF57-42E7-88AC-689F2983D8E0}"/>
              </a:ext>
            </a:extLst>
          </p:cNvPr>
          <p:cNvSpPr txBox="1"/>
          <p:nvPr/>
        </p:nvSpPr>
        <p:spPr>
          <a:xfrm>
            <a:off x="1600200" y="4917966"/>
            <a:ext cx="4267200" cy="683264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</a:rPr>
              <a:t>Are our families this different from the World’s?</a:t>
            </a:r>
          </a:p>
        </p:txBody>
      </p:sp>
    </p:spTree>
    <p:extLst>
      <p:ext uri="{BB962C8B-B14F-4D97-AF65-F5344CB8AC3E}">
        <p14:creationId xmlns:p14="http://schemas.microsoft.com/office/powerpoint/2010/main" val="34679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99" y="746626"/>
            <a:ext cx="4093779" cy="4714374"/>
          </a:xfrm>
        </p:spPr>
        <p:txBody>
          <a:bodyPr wrap="square" anchor="t">
            <a:normAutofit fontScale="92500" lnSpcReduction="20000"/>
          </a:bodyPr>
          <a:lstStyle/>
          <a:p>
            <a:r>
              <a:rPr lang="en-US" sz="3000" dirty="0"/>
              <a:t>Unity &amp; Peace (4:1-3)</a:t>
            </a:r>
          </a:p>
          <a:p>
            <a:pPr lvl="1"/>
            <a:r>
              <a:rPr lang="en-US" sz="2800" b="0" dirty="0"/>
              <a:t>Enabled by lowliness, gentleness, patience, and forbearance (4:2)</a:t>
            </a:r>
          </a:p>
          <a:p>
            <a:pPr lvl="1"/>
            <a:r>
              <a:rPr lang="en-US" sz="2800" b="0" dirty="0"/>
              <a:t>…and forgiveness (32).</a:t>
            </a:r>
          </a:p>
          <a:p>
            <a:pPr lvl="1"/>
            <a:r>
              <a:rPr lang="en-US" sz="2800" b="0" dirty="0"/>
              <a:t>An “endeavor” (4:3)</a:t>
            </a:r>
          </a:p>
          <a:p>
            <a:pPr lvl="1"/>
            <a:r>
              <a:rPr lang="en-US" sz="2800" b="0" dirty="0"/>
              <a:t>A [collocated] work, together (4:12, 16)</a:t>
            </a:r>
          </a:p>
          <a:p>
            <a:pPr lvl="1"/>
            <a:r>
              <a:rPr lang="en-US" sz="2800" b="0" dirty="0"/>
              <a:t>One Body, each member doing its share, in love (4:16)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sz="2800" b="0" kern="1200" dirty="0"/>
              <a:t>Together (physically and in fellowship)</a:t>
            </a:r>
          </a:p>
          <a:p>
            <a:pPr marL="233363" indent="-233363"/>
            <a:r>
              <a:rPr lang="en-US" sz="2800" b="0" kern="1200" dirty="0"/>
              <a:t>Active promotion of needs of others</a:t>
            </a:r>
          </a:p>
          <a:p>
            <a:pPr marL="233363" indent="-233363"/>
            <a:r>
              <a:rPr lang="en-US" sz="2800" b="0" kern="1200" dirty="0"/>
              <a:t>Serving in disease and injury</a:t>
            </a:r>
          </a:p>
          <a:p>
            <a:pPr marL="233363" indent="-233363"/>
            <a:r>
              <a:rPr lang="en-US" sz="2800" b="0" kern="1200" dirty="0"/>
              <a:t>Serving in the disease &amp; injuries of sin</a:t>
            </a:r>
          </a:p>
          <a:p>
            <a:pPr marL="233363" indent="-233363"/>
            <a:r>
              <a:rPr lang="en-US" sz="2800" b="0" kern="1200" dirty="0"/>
              <a:t>Actively pursuing spiritual growth	 </a:t>
            </a:r>
          </a:p>
          <a:p>
            <a:pPr marL="233363" indent="-233363"/>
            <a:r>
              <a:rPr lang="en-US" sz="2800" b="0" kern="1200" dirty="0"/>
              <a:t>Patience, proactive reconciliation, eager forgi</a:t>
            </a:r>
            <a:r>
              <a:rPr lang="en-US" sz="2800" b="0" dirty="0"/>
              <a:t>veness.</a:t>
            </a:r>
            <a:endParaRPr lang="en-US" sz="2800" b="0" kern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16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1997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23900"/>
            <a:ext cx="4152900" cy="4038600"/>
          </a:xfrm>
        </p:spPr>
        <p:txBody>
          <a:bodyPr wrap="square" anchor="t">
            <a:normAutofit fontScale="92500" lnSpcReduction="10000"/>
          </a:bodyPr>
          <a:lstStyle/>
          <a:p>
            <a:pPr>
              <a:spcBef>
                <a:spcPts val="672"/>
              </a:spcBef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pPr>
              <a:lnSpc>
                <a:spcPct val="110000"/>
              </a:lnSpc>
              <a:spcBef>
                <a:spcPts val="672"/>
              </a:spcBef>
            </a:pPr>
            <a:r>
              <a:rPr lang="en-US" sz="3000" dirty="0"/>
              <a:t>Honesty &amp; Truth (4:15)</a:t>
            </a:r>
          </a:p>
          <a:p>
            <a:pPr lvl="1">
              <a:spcBef>
                <a:spcPts val="672"/>
              </a:spcBef>
            </a:pPr>
            <a:r>
              <a:rPr lang="en-US" sz="2800" b="0" dirty="0"/>
              <a:t>Correct errors (4:14-15)</a:t>
            </a:r>
          </a:p>
          <a:p>
            <a:pPr lvl="1">
              <a:spcBef>
                <a:spcPts val="672"/>
              </a:spcBef>
            </a:pPr>
            <a:r>
              <a:rPr lang="en-US" sz="2800" b="0" dirty="0"/>
              <a:t>Put away lying (4:25*)</a:t>
            </a:r>
            <a:br>
              <a:rPr lang="en-US" sz="2800" b="0" dirty="0"/>
            </a:br>
            <a:r>
              <a:rPr lang="en-US" sz="2600" b="0" dirty="0"/>
              <a:t>*</a:t>
            </a:r>
            <a:r>
              <a:rPr lang="en-US" sz="2200" b="0" dirty="0" err="1">
                <a:latin typeface="system-ui"/>
              </a:rPr>
              <a:t>Zech</a:t>
            </a:r>
            <a:r>
              <a:rPr lang="en-US" sz="2200" b="0" dirty="0">
                <a:latin typeface="system-ui"/>
              </a:rPr>
              <a:t> 8:16-17</a:t>
            </a:r>
            <a:br>
              <a:rPr lang="en-US" sz="2800" b="0" dirty="0"/>
            </a:br>
            <a:r>
              <a:rPr lang="en-US" sz="2200" baseline="30000" dirty="0">
                <a:latin typeface="system-ui"/>
              </a:rPr>
              <a:t>16 </a:t>
            </a:r>
            <a:r>
              <a:rPr lang="en-US" sz="2200" b="0" dirty="0">
                <a:effectLst/>
                <a:latin typeface="system-ui"/>
              </a:rPr>
              <a:t>These are the things you shall do:</a:t>
            </a:r>
            <a:br>
              <a:rPr lang="en-US" sz="2200" dirty="0"/>
            </a:br>
            <a:r>
              <a:rPr lang="en-US" sz="2200" dirty="0">
                <a:solidFill>
                  <a:srgbClr val="FFFF00"/>
                </a:solidFill>
                <a:effectLst/>
                <a:latin typeface="system-ui"/>
              </a:rPr>
              <a:t>Speak each man the truth to his neighbor</a:t>
            </a:r>
            <a:r>
              <a:rPr lang="en-US" sz="2200" b="0" dirty="0">
                <a:effectLst/>
                <a:latin typeface="system-ui"/>
              </a:rPr>
              <a:t>;</a:t>
            </a:r>
            <a:br>
              <a:rPr lang="en-US" sz="2200" b="0" dirty="0">
                <a:effectLst/>
                <a:latin typeface="system-ui"/>
              </a:rPr>
            </a:br>
            <a:r>
              <a:rPr lang="en-US" b="0" dirty="0">
                <a:latin typeface="system-ui"/>
              </a:rPr>
              <a:t>Give judgment in your gates for truth, justice, and peace;</a:t>
            </a:r>
            <a:endParaRPr lang="en-US" sz="2800" b="0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Corrective discussions of popular false doctrines/beliefs</a:t>
            </a:r>
          </a:p>
          <a:p>
            <a:pPr marL="233363" indent="-233363"/>
            <a:r>
              <a:rPr lang="en-US" b="0" kern="1200" dirty="0"/>
              <a:t>No falsehoods, deceptions, misleading behavior</a:t>
            </a:r>
          </a:p>
          <a:p>
            <a:pPr marL="233363" indent="-233363"/>
            <a:r>
              <a:rPr lang="en-US" sz="2800" b="0" kern="1200" dirty="0"/>
              <a:t>O</a:t>
            </a:r>
            <a:r>
              <a:rPr lang="en-US" b="0" kern="1200" dirty="0"/>
              <a:t>penness – No secrets, no hiding</a:t>
            </a:r>
          </a:p>
          <a:p>
            <a:pPr marL="233363" indent="-233363"/>
            <a:r>
              <a:rPr lang="en-US" sz="2800" b="0" kern="1200" dirty="0"/>
              <a:t>Open &amp; </a:t>
            </a:r>
            <a:r>
              <a:rPr lang="en-US" b="0" kern="1200" dirty="0"/>
              <a:t>disclosed activities media, relationships, plans…</a:t>
            </a:r>
          </a:p>
          <a:p>
            <a:pPr marL="233363" indent="-233363"/>
            <a:r>
              <a:rPr lang="en-US" sz="2800" b="0" kern="1200" dirty="0"/>
              <a:t>No Ill-will, lingering suspicions, hidden accusations (address these).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17</a:t>
            </a:fld>
            <a:endParaRPr lang="en-US" sz="11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FA4DA8-4346-4240-95B9-2FA14FE9CC9A}"/>
              </a:ext>
            </a:extLst>
          </p:cNvPr>
          <p:cNvSpPr txBox="1"/>
          <p:nvPr/>
        </p:nvSpPr>
        <p:spPr>
          <a:xfrm>
            <a:off x="1023687" y="4508837"/>
            <a:ext cx="3257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17</a:t>
            </a:r>
            <a:r>
              <a:rPr lang="en-US" sz="2000" b="1" baseline="30000" dirty="0">
                <a:solidFill>
                  <a:srgbClr val="FFFF00"/>
                </a:solidFill>
                <a:effectLst/>
                <a:latin typeface="system-ui"/>
              </a:rPr>
              <a:t> </a:t>
            </a:r>
            <a:r>
              <a:rPr lang="en-US" sz="2000" b="1" dirty="0">
                <a:solidFill>
                  <a:srgbClr val="FFFF00"/>
                </a:solidFill>
                <a:effectLst/>
                <a:latin typeface="system-ui"/>
              </a:rPr>
              <a:t>Let none of you think evil in your heart against your neighbor.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1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038600" cy="4902200"/>
          </a:xfrm>
        </p:spPr>
        <p:txBody>
          <a:bodyPr wrap="square" anchor="t"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r>
              <a:rPr lang="en-US" dirty="0"/>
              <a:t>Selfless Service (4:16)</a:t>
            </a:r>
          </a:p>
          <a:p>
            <a:pPr lvl="1"/>
            <a:r>
              <a:rPr lang="en-US" b="0" dirty="0"/>
              <a:t>Each part building up the others, in love (4:16)</a:t>
            </a:r>
          </a:p>
          <a:p>
            <a:pPr lvl="1"/>
            <a:r>
              <a:rPr lang="en-US" b="0" dirty="0"/>
              <a:t>Hard work, for the benefit of others (4:28)</a:t>
            </a:r>
          </a:p>
          <a:p>
            <a:pPr lvl="1"/>
            <a:r>
              <a:rPr lang="en-US" b="0" dirty="0"/>
              <a:t>No covetousness or greed (4:19; 5:3, 5).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Attention to know the needs of others</a:t>
            </a:r>
          </a:p>
          <a:p>
            <a:pPr marL="233363" indent="-233363"/>
            <a:r>
              <a:rPr lang="en-US" b="0" kern="1200" dirty="0"/>
              <a:t>Time for service given from “own time”</a:t>
            </a:r>
          </a:p>
          <a:p>
            <a:pPr marL="233363" indent="-233363"/>
            <a:r>
              <a:rPr lang="en-US" b="0" kern="1200" dirty="0"/>
              <a:t>Shared resources (budgets, bank accounts, tools, …)</a:t>
            </a:r>
            <a:endParaRPr lang="en-US" sz="2800" b="0" kern="1200" dirty="0"/>
          </a:p>
          <a:p>
            <a:pPr marL="233363" indent="-233363"/>
            <a:r>
              <a:rPr lang="en-US" b="0" kern="1200" dirty="0"/>
              <a:t>No self-serving/private careers, hobbies, vacations, possessions.</a:t>
            </a:r>
            <a:endParaRPr lang="en-US" sz="2800" b="0" kern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18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1150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038600" cy="4902200"/>
          </a:xfrm>
        </p:spPr>
        <p:txBody>
          <a:bodyPr wrap="square" anchor="t"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r>
              <a:rPr lang="en-US" dirty="0"/>
              <a:t>Holiness (4:24)</a:t>
            </a:r>
          </a:p>
          <a:p>
            <a:pPr lvl="1"/>
            <a:r>
              <a:rPr lang="en-US" sz="2800" b="0" dirty="0"/>
              <a:t>No sexual impurity (4:19, 5:3)</a:t>
            </a:r>
          </a:p>
          <a:p>
            <a:pPr lvl="1"/>
            <a:r>
              <a:rPr lang="en-US" sz="2800" b="0" dirty="0"/>
              <a:t>No corrupt, coarse or foolish speech (4:29)</a:t>
            </a:r>
          </a:p>
          <a:p>
            <a:pPr lvl="1"/>
            <a:r>
              <a:rPr lang="en-US" sz="2800" b="0" dirty="0"/>
              <a:t>No sharing with these (5:7, 11-12).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No immoral practices</a:t>
            </a:r>
          </a:p>
          <a:p>
            <a:pPr marL="233363" indent="-233363"/>
            <a:r>
              <a:rPr lang="en-US" sz="2800" b="0" kern="1200" dirty="0"/>
              <a:t>No questionable/coarse discussions, jokes, stories</a:t>
            </a:r>
          </a:p>
          <a:p>
            <a:pPr marL="233363" indent="-233363"/>
            <a:r>
              <a:rPr lang="en-US" b="0" kern="1200" dirty="0"/>
              <a:t>No intrusion (fellowship) of these through media or associations</a:t>
            </a:r>
          </a:p>
          <a:p>
            <a:pPr marL="233363" indent="-233363"/>
            <a:r>
              <a:rPr lang="en-US" sz="2800" b="0" kern="1200" dirty="0"/>
              <a:t>Family ownership and management of educational content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19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6688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9500" y="1486968"/>
            <a:ext cx="7075918" cy="2358639"/>
          </a:xfrm>
        </p:spPr>
        <p:txBody>
          <a:bodyPr/>
          <a:lstStyle/>
          <a:p>
            <a:r>
              <a:rPr lang="en-US" sz="7200" dirty="0"/>
              <a:t>Godly Marriages in a Fallen World</a:t>
            </a:r>
            <a:endParaRPr lang="en-US" sz="4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943" y="5372100"/>
            <a:ext cx="6400800" cy="342900"/>
          </a:xfrm>
        </p:spPr>
        <p:txBody>
          <a:bodyPr>
            <a:noAutofit/>
          </a:bodyPr>
          <a:lstStyle/>
          <a:p>
            <a:r>
              <a:rPr lang="en-US" sz="1200" dirty="0">
                <a:latin typeface="Calibri"/>
                <a:cs typeface="Calibri"/>
              </a:rPr>
              <a:t>Bargersville - 2022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4316F9-7C11-4F14-ABA7-2D3FF6B5FCE3}"/>
              </a:ext>
            </a:extLst>
          </p:cNvPr>
          <p:cNvCxnSpPr>
            <a:cxnSpLocks/>
          </p:cNvCxnSpPr>
          <p:nvPr/>
        </p:nvCxnSpPr>
        <p:spPr>
          <a:xfrm>
            <a:off x="3879790" y="2187723"/>
            <a:ext cx="4187440" cy="0"/>
          </a:xfrm>
          <a:prstGeom prst="line">
            <a:avLst/>
          </a:prstGeom>
          <a:ln w="5715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4F2DEF40-4A46-42B9-9F4A-0AA3B2A878A0}"/>
              </a:ext>
            </a:extLst>
          </p:cNvPr>
          <p:cNvSpPr txBox="1">
            <a:spLocks/>
          </p:cNvSpPr>
          <p:nvPr/>
        </p:nvSpPr>
        <p:spPr bwMode="auto">
          <a:xfrm>
            <a:off x="3879790" y="733514"/>
            <a:ext cx="3765949" cy="110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r>
              <a:rPr lang="en-US" sz="7200" i="1" kern="0" dirty="0">
                <a:solidFill>
                  <a:srgbClr val="66FFFF"/>
                </a:solidFill>
              </a:rPr>
              <a:t>Families</a:t>
            </a:r>
            <a:endParaRPr lang="en-US" sz="4400" b="0" i="1" kern="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4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4086334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Holiness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Kindness (4:31-32)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Tenderheartedness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Forgiveness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wrath, anger (4:26)</a:t>
            </a:r>
            <a:br>
              <a:rPr lang="en-US" b="0" dirty="0"/>
            </a:br>
            <a:r>
              <a:rPr lang="en-US" b="0" dirty="0"/>
              <a:t>(see Psalm 4)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20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1353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7BA7F-C352-4B0D-844A-06417870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4  </a:t>
            </a:r>
            <a:r>
              <a:rPr lang="en-US" sz="2800" b="0" dirty="0"/>
              <a:t>(A Psalm of David)</a:t>
            </a:r>
            <a:endParaRPr lang="en-US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DF0935-594C-48D9-9F98-8BA8766B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9A535-6C4A-44CA-A7BF-A5F914425261}"/>
              </a:ext>
            </a:extLst>
          </p:cNvPr>
          <p:cNvSpPr txBox="1"/>
          <p:nvPr/>
        </p:nvSpPr>
        <p:spPr>
          <a:xfrm>
            <a:off x="137960" y="800100"/>
            <a:ext cx="8868080" cy="4495800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1 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Hear me when I call, O God of my righteousness!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You have relieved me in my distress;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Have mercy on me and hear my prayer.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2 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How long, O you sons of men,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Will you turn my glory to shame?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How long will you love worthlessness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And seek falsehood?                 Selah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3 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But know that the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 has set 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apart for Himself him who is godly;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The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 will hear when I call to Him.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4 	</a:t>
            </a:r>
            <a:r>
              <a:rPr lang="en-US" sz="2000" b="1" dirty="0">
                <a:solidFill>
                  <a:srgbClr val="FFFF00"/>
                </a:solidFill>
                <a:effectLst/>
                <a:latin typeface="system-ui"/>
              </a:rPr>
              <a:t>Be angry, and do not sin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Meditate within your heart on your bed, and be still.                         Selah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5 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Offer the sacrifices of righteousness,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And put your trust in the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6 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There are many who say,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“Who will show us any good?”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, lift up the light of Your countenance upon us.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7 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You have put gladness in my heart,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More than in the season that their grain and wine increased.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8 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I will both lie down in peace, and sleep;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For You alone, O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, make me dwell in safety.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38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4973052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Holiness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Kindness (4:31-32)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Tenderheartedness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Forgiveness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wrath, anger (4:26)</a:t>
            </a:r>
            <a:br>
              <a:rPr lang="en-US" b="0" dirty="0"/>
            </a:br>
            <a:r>
              <a:rPr lang="en-US" b="0" dirty="0"/>
              <a:t>(see Psalm 4)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bitterness (4:31)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evil speaking (4:31)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malice (4:31).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No physical harm or unmet needs</a:t>
            </a:r>
          </a:p>
          <a:p>
            <a:pPr marL="233363" indent="-233363"/>
            <a:r>
              <a:rPr lang="en-US" sz="2800" b="0" kern="1200" dirty="0"/>
              <a:t>No temper, tirades, profanity, insults</a:t>
            </a:r>
          </a:p>
          <a:p>
            <a:pPr marL="233363" indent="-233363"/>
            <a:r>
              <a:rPr lang="en-US" b="0" kern="1200" dirty="0"/>
              <a:t>No withholding of relationships, intentional coldness, pouting</a:t>
            </a:r>
          </a:p>
          <a:p>
            <a:pPr marL="233363" indent="-233363"/>
            <a:r>
              <a:rPr lang="en-US" sz="2800" b="0" kern="1200" dirty="0"/>
              <a:t>No hidden resentments</a:t>
            </a:r>
          </a:p>
          <a:p>
            <a:pPr marL="233363" indent="-233363"/>
            <a:r>
              <a:rPr lang="en-US" b="0" kern="1200" dirty="0"/>
              <a:t>No exploiting weaknesses, insecurities, guilt, fear.</a:t>
            </a:r>
            <a:endParaRPr lang="en-US" sz="2800" b="0" kern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22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7068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5130800"/>
          </a:xfrm>
        </p:spPr>
        <p:txBody>
          <a:bodyPr wrap="square" anchor="t"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Holiness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Kindness (4:31-32)</a:t>
            </a:r>
          </a:p>
          <a:p>
            <a:r>
              <a:rPr lang="en-US" dirty="0"/>
              <a:t>Spirit-filled Worship (5:18-20, &amp; see Col 3:16)</a:t>
            </a:r>
          </a:p>
          <a:p>
            <a:pPr lvl="1"/>
            <a:r>
              <a:rPr lang="en-US" b="0" dirty="0"/>
              <a:t>Spirit (Word)-filled (5:18)</a:t>
            </a:r>
          </a:p>
          <a:p>
            <a:pPr lvl="1"/>
            <a:r>
              <a:rPr lang="en-US" b="0" dirty="0"/>
              <a:t>Song, etc. (5:19, Col 3:16)</a:t>
            </a:r>
          </a:p>
          <a:p>
            <a:pPr lvl="1"/>
            <a:r>
              <a:rPr lang="en-US" b="0" dirty="0"/>
              <a:t>Giving thanks (5:20).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Family Bible teaching &amp; study</a:t>
            </a:r>
          </a:p>
          <a:p>
            <a:pPr marL="233363" indent="-233363"/>
            <a:r>
              <a:rPr lang="en-US" b="0" kern="1200" dirty="0"/>
              <a:t>Spiritual advice, warning, encouragement</a:t>
            </a:r>
          </a:p>
          <a:p>
            <a:pPr marL="233363" indent="-233363"/>
            <a:r>
              <a:rPr lang="en-US" sz="2800" b="0" kern="1200" dirty="0"/>
              <a:t>Devotional worship</a:t>
            </a:r>
          </a:p>
          <a:p>
            <a:pPr marL="233363" indent="-233363"/>
            <a:r>
              <a:rPr lang="en-US" b="0" kern="1200" dirty="0"/>
              <a:t>Thanksgiving</a:t>
            </a:r>
            <a:r>
              <a:rPr lang="en-US" b="0" dirty="0"/>
              <a:t> for all things</a:t>
            </a:r>
            <a:br>
              <a:rPr lang="en-US" b="0" dirty="0"/>
            </a:br>
            <a:r>
              <a:rPr lang="en-US" b="0" dirty="0"/>
              <a:t>(vs complaining).</a:t>
            </a:r>
            <a:endParaRPr lang="en-US" sz="2800" b="0" kern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23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5638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FF9D-637F-4368-A420-BFEFCAD2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 Conflict (Eph 6:12)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2325-51FF-4C13-BD8D-016BC230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187116"/>
            <a:ext cx="8839199" cy="2831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All of these applications can be implemented unilaterally…  </a:t>
            </a:r>
          </a:p>
          <a:p>
            <a:pPr marL="0" indent="0">
              <a:buNone/>
            </a:pPr>
            <a:r>
              <a:rPr lang="en-US" sz="3600" dirty="0"/>
              <a:t>God’s expects this of His children no matter what the [inevitable] opposition.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31D25-D1AD-41DD-8364-7C5C0AB6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111E-DCBA-407C-99C4-3AA165A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08000"/>
          </a:xfrm>
        </p:spPr>
        <p:txBody>
          <a:bodyPr/>
          <a:lstStyle/>
          <a:p>
            <a:r>
              <a:rPr lang="en-US" dirty="0"/>
              <a:t>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4995-4F37-4BA1-A403-96CBD4D45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587542"/>
            <a:ext cx="8877300" cy="4267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/>
              <a:t>4:1 – …W</a:t>
            </a:r>
            <a:r>
              <a:rPr lang="en-US" b="0" i="0" dirty="0">
                <a:effectLst/>
                <a:latin typeface="system-ui"/>
              </a:rPr>
              <a:t>alk worthy of the </a:t>
            </a:r>
            <a:r>
              <a:rPr lang="en-US" i="0" dirty="0">
                <a:solidFill>
                  <a:srgbClr val="FFFF00"/>
                </a:solidFill>
                <a:effectLst/>
                <a:latin typeface="system-ui"/>
              </a:rPr>
              <a:t>calling</a:t>
            </a:r>
            <a:r>
              <a:rPr lang="en-US" b="0" i="0" dirty="0">
                <a:effectLst/>
                <a:latin typeface="system-ui"/>
              </a:rPr>
              <a:t> with which you were called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4:20 – … You have …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learned Christ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4:30 – You are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sealed </a:t>
            </a:r>
            <a:r>
              <a:rPr lang="en-US" b="0" dirty="0">
                <a:latin typeface="system-ui"/>
              </a:rPr>
              <a:t>by the Holy Spirit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for redemption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4:32 – …As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God</a:t>
            </a:r>
            <a:r>
              <a:rPr lang="en-US" b="0" dirty="0">
                <a:latin typeface="system-ui"/>
              </a:rPr>
              <a:t> in Christ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forgave you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5:2 – As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Christ</a:t>
            </a:r>
            <a:r>
              <a:rPr lang="en-US" b="0" dirty="0">
                <a:latin typeface="system-ui"/>
              </a:rPr>
              <a:t> also has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loved us </a:t>
            </a:r>
            <a:r>
              <a:rPr lang="en-US" b="0" dirty="0">
                <a:latin typeface="system-ui"/>
              </a:rPr>
              <a:t>… given Himself for us…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5:3 – As is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fitting for saints </a:t>
            </a:r>
            <a:r>
              <a:rPr lang="en-US" b="0" dirty="0">
                <a:latin typeface="system-ui"/>
              </a:rPr>
              <a:t>(Holy people)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5:5 – An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inheritance</a:t>
            </a:r>
            <a:r>
              <a:rPr lang="en-US" b="0" dirty="0">
                <a:latin typeface="system-ui"/>
              </a:rPr>
              <a:t> in the Kingdom of Christ and God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5:8 – Now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you are light </a:t>
            </a:r>
            <a:r>
              <a:rPr lang="en-US" b="0" dirty="0">
                <a:latin typeface="system-ui"/>
              </a:rPr>
              <a:t>in the Lord (…children of light)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5:18 –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Filled</a:t>
            </a:r>
            <a:r>
              <a:rPr lang="en-US" b="0" dirty="0">
                <a:latin typeface="system-ui"/>
              </a:rPr>
              <a:t> [infused, influenced] with the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Spirit/Word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CBD82-14BF-452E-BF2F-4DA3D909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26047-3D5F-4660-BCB9-BE8D4B642EE0}"/>
              </a:ext>
            </a:extLst>
          </p:cNvPr>
          <p:cNvSpPr txBox="1"/>
          <p:nvPr/>
        </p:nvSpPr>
        <p:spPr>
          <a:xfrm>
            <a:off x="133350" y="4368135"/>
            <a:ext cx="8877300" cy="113229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Finally, my brethren, be strong in the Lord and in the power of His might.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11 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Put on the whole armor of God, that you may be able to stand against the wiles of the devil. (6:10-11)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628C15-1D4F-430D-A354-2A995A27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1FF9B-782C-4A90-82AF-0E676923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7C0E8-91FE-473D-A699-0FB2650E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61696"/>
            <a:ext cx="8686800" cy="45628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Created (“very good”) by God (Gen 1:31)</a:t>
            </a:r>
          </a:p>
          <a:p>
            <a:pPr lvl="1"/>
            <a:r>
              <a:rPr lang="en-US" dirty="0"/>
              <a:t>Male &amp; female (1:27)</a:t>
            </a:r>
          </a:p>
          <a:p>
            <a:pPr lvl="1"/>
            <a:r>
              <a:rPr lang="en-US" dirty="0"/>
              <a:t>Be fruitful and multiply (1:28)</a:t>
            </a:r>
          </a:p>
          <a:p>
            <a:pPr lvl="1"/>
            <a:r>
              <a:rPr lang="en-US" dirty="0"/>
              <a:t>One Flesh (2:24)</a:t>
            </a:r>
          </a:p>
          <a:p>
            <a:r>
              <a:rPr lang="en-US" dirty="0"/>
              <a:t>Family Corrupted by Sin </a:t>
            </a:r>
          </a:p>
          <a:p>
            <a:pPr lvl="1"/>
            <a:r>
              <a:rPr lang="en-US" dirty="0"/>
              <a:t>Adam/Eve –  Temptation (3:6), Sin (3:6), Blame (3:12), Curses (3:16-19)</a:t>
            </a:r>
          </a:p>
          <a:p>
            <a:pPr lvl="1"/>
            <a:r>
              <a:rPr lang="en-US" dirty="0"/>
              <a:t>Cain/Abel – Jealousy, Violence, Curses (Gen 4:1-15)</a:t>
            </a:r>
          </a:p>
          <a:p>
            <a:pPr lvl="1"/>
            <a:r>
              <a:rPr lang="en-US" dirty="0"/>
              <a:t>Corruption spread through marriage (Gen 6:2)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9E215-3D07-4D46-82AB-895FD6C6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>
            <a:extLst>
              <a:ext uri="{FF2B5EF4-FFF2-40B4-BE49-F238E27FC236}">
                <a16:creationId xmlns:a16="http://schemas.microsoft.com/office/drawing/2014/main" id="{DF771FEB-C582-457E-958D-92522E5A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546C19-758F-41B2-B15C-6944C3F7F874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879E1D5B-2AA6-49C0-ABD8-393151271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457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What the Goal of Marriage &amp; Family is </a:t>
            </a:r>
            <a:r>
              <a:rPr lang="en-US" altLang="en-US" sz="3200" u="sng" dirty="0"/>
              <a:t>not</a:t>
            </a:r>
            <a:r>
              <a:rPr lang="en-US" altLang="en-US" sz="3200" dirty="0"/>
              <a:t>…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9C265FAE-876A-4A80-AC86-35189EC08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859221"/>
            <a:ext cx="8660196" cy="4169979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Personal pleasure and happiness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Enabling romantic love to flourish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To create a sense of personal fulfillment or accomplishment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Personal affluence or financial security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Social expediency  (increase status &amp; acceptance)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Ensure success (affluence, or…) for children (next generation)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Living out parental ambitions through children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Improving the condition of the Human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AC484258-749D-4A17-A14E-DD669C93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8E139-002A-4155-B033-7BC598580576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292D62DC-31E5-4100-BB36-91199580A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The Spiritual Goal of Family Relationships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07ED070B-CC4C-4EAA-8282-DFFC06B9A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724" y="703755"/>
            <a:ext cx="8434552" cy="4757245"/>
          </a:xfrm>
        </p:spPr>
        <p:txBody>
          <a:bodyPr>
            <a:normAutofit/>
          </a:bodyPr>
          <a:lstStyle/>
          <a:p>
            <a:pPr marL="175022" indent="-175022" eaLnBrk="1" hangingPunct="1">
              <a:lnSpc>
                <a:spcPct val="80000"/>
              </a:lnSpc>
              <a:spcBef>
                <a:spcPts val="1350"/>
              </a:spcBef>
              <a:buNone/>
            </a:pPr>
            <a:r>
              <a:rPr lang="en-US" altLang="en-US" sz="2100" dirty="0">
                <a:solidFill>
                  <a:srgbClr val="99FFCC"/>
                </a:solidFill>
              </a:rPr>
              <a:t>I Cor 7:13,16</a:t>
            </a:r>
            <a:r>
              <a:rPr lang="en-US" altLang="en-US" sz="2100" dirty="0"/>
              <a:t> – And a woman who has a husband who does not believe, if he is willing to live with her, let her not divorce him…  </a:t>
            </a:r>
            <a:br>
              <a:rPr lang="en-US" altLang="en-US" sz="2100" dirty="0"/>
            </a:br>
            <a:r>
              <a:rPr lang="en-US" altLang="en-US" sz="2100" dirty="0"/>
              <a:t>For how do you know, O wife, whether </a:t>
            </a:r>
            <a:r>
              <a:rPr lang="en-US" altLang="en-US" sz="2100" u="sng" dirty="0">
                <a:solidFill>
                  <a:srgbClr val="FFFF00"/>
                </a:solidFill>
              </a:rPr>
              <a:t>you will save your husband</a:t>
            </a:r>
            <a:r>
              <a:rPr lang="en-US" altLang="en-US" sz="2100" dirty="0"/>
              <a:t>?  Or how do you know, O husband, whether </a:t>
            </a:r>
            <a:r>
              <a:rPr lang="en-US" altLang="en-US" sz="2100" u="sng" dirty="0">
                <a:solidFill>
                  <a:srgbClr val="FFFF00"/>
                </a:solidFill>
              </a:rPr>
              <a:t>you will save your wife</a:t>
            </a:r>
            <a:r>
              <a:rPr lang="en-US" altLang="en-US" sz="2100" dirty="0"/>
              <a:t>?</a:t>
            </a:r>
          </a:p>
          <a:p>
            <a:pPr marL="175022" indent="-175022" eaLnBrk="1" hangingPunct="1">
              <a:lnSpc>
                <a:spcPct val="80000"/>
              </a:lnSpc>
              <a:spcBef>
                <a:spcPts val="1350"/>
              </a:spcBef>
              <a:buNone/>
            </a:pPr>
            <a:r>
              <a:rPr lang="en-US" altLang="en-US" sz="2100" dirty="0">
                <a:solidFill>
                  <a:srgbClr val="99FFCC"/>
                </a:solidFill>
              </a:rPr>
              <a:t>I Pet 3:1</a:t>
            </a:r>
            <a:r>
              <a:rPr lang="en-US" altLang="en-US" sz="2100" dirty="0"/>
              <a:t> – Likewise you wives, be submissive to your own husbands, that even if some do not obey the word, they, without a word, </a:t>
            </a:r>
            <a:br>
              <a:rPr lang="en-US" altLang="en-US" sz="2100" dirty="0"/>
            </a:br>
            <a:r>
              <a:rPr lang="en-US" altLang="en-US" sz="2100" u="sng" dirty="0">
                <a:solidFill>
                  <a:srgbClr val="FFFF00"/>
                </a:solidFill>
              </a:rPr>
              <a:t>may be won by the conduct of their wives</a:t>
            </a:r>
            <a:endParaRPr lang="en-US" altLang="en-US" sz="2100" dirty="0"/>
          </a:p>
          <a:p>
            <a:pPr marL="175022" indent="-175022" eaLnBrk="1" hangingPunct="1">
              <a:lnSpc>
                <a:spcPct val="80000"/>
              </a:lnSpc>
              <a:spcBef>
                <a:spcPts val="1350"/>
              </a:spcBef>
              <a:buNone/>
            </a:pPr>
            <a:r>
              <a:rPr lang="en-US" altLang="en-US" sz="2100" dirty="0">
                <a:solidFill>
                  <a:srgbClr val="99FFCC"/>
                </a:solidFill>
              </a:rPr>
              <a:t>Eph 6:4</a:t>
            </a:r>
            <a:r>
              <a:rPr lang="en-US" altLang="en-US" sz="2100" dirty="0"/>
              <a:t> – And you, fathers, do not provoke your children to wrath, but bring them up in the </a:t>
            </a:r>
            <a:r>
              <a:rPr lang="en-US" altLang="en-US" sz="2100" u="sng" dirty="0">
                <a:solidFill>
                  <a:srgbClr val="FFFF00"/>
                </a:solidFill>
              </a:rPr>
              <a:t>training and admonition of the Lord</a:t>
            </a:r>
            <a:r>
              <a:rPr lang="en-US" altLang="en-US" sz="2100" dirty="0"/>
              <a:t>.</a:t>
            </a:r>
          </a:p>
          <a:p>
            <a:pPr marL="175022" indent="-175022" eaLnBrk="1" hangingPunct="1">
              <a:lnSpc>
                <a:spcPct val="80000"/>
              </a:lnSpc>
              <a:spcBef>
                <a:spcPts val="1350"/>
              </a:spcBef>
              <a:buNone/>
            </a:pPr>
            <a:r>
              <a:rPr lang="en-US" altLang="en-US" sz="2100" dirty="0">
                <a:solidFill>
                  <a:srgbClr val="99FFCC"/>
                </a:solidFill>
              </a:rPr>
              <a:t>Prov 23:13,14</a:t>
            </a:r>
            <a:r>
              <a:rPr lang="en-US" altLang="en-US" sz="2100" dirty="0"/>
              <a:t> – Do not hold back discipline from the child, although you strike him with the rod, he will not die.  You shall strike him with the rod and </a:t>
            </a:r>
            <a:r>
              <a:rPr lang="en-US" altLang="en-US" sz="2100" u="sng" dirty="0">
                <a:solidFill>
                  <a:srgbClr val="FFFF00"/>
                </a:solidFill>
              </a:rPr>
              <a:t>rescue his soul from </a:t>
            </a:r>
            <a:r>
              <a:rPr lang="en-US" altLang="en-US" sz="2100" u="sng" dirty="0" err="1">
                <a:solidFill>
                  <a:srgbClr val="FFFF00"/>
                </a:solidFill>
              </a:rPr>
              <a:t>Sheol</a:t>
            </a:r>
            <a:r>
              <a:rPr lang="en-US" altLang="en-US" sz="2100" u="sng" dirty="0">
                <a:solidFill>
                  <a:srgbClr val="FFFF00"/>
                </a:solidFill>
              </a:rPr>
              <a:t>.</a:t>
            </a:r>
          </a:p>
          <a:p>
            <a:pPr marL="175022" indent="-175022" eaLnBrk="1" hangingPunct="1">
              <a:lnSpc>
                <a:spcPct val="80000"/>
              </a:lnSpc>
              <a:spcBef>
                <a:spcPts val="1350"/>
              </a:spcBef>
              <a:buNone/>
            </a:pPr>
            <a:r>
              <a:rPr lang="en-US" altLang="en-US" sz="2100" dirty="0">
                <a:solidFill>
                  <a:srgbClr val="99FFCC"/>
                </a:solidFill>
              </a:rPr>
              <a:t>III John 3,4</a:t>
            </a:r>
            <a:r>
              <a:rPr lang="en-US" altLang="en-US" sz="2100" dirty="0"/>
              <a:t> – For I rejoiced greatly when brethren came and testified of the truth that is in you, just as you walk in the truth.  I have no greater joy than to hear that </a:t>
            </a:r>
            <a:r>
              <a:rPr lang="en-US" altLang="en-US" sz="2100" u="sng" dirty="0">
                <a:solidFill>
                  <a:srgbClr val="FFFF00"/>
                </a:solidFill>
              </a:rPr>
              <a:t>my children walk in truth</a:t>
            </a:r>
            <a:r>
              <a:rPr lang="en-US" altLang="en-US" sz="21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CE5D-2794-4FD9-A99C-5BAE99248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Creation References in Ephesians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24B1-CFA2-4997-89AA-61CC463E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58" y="898634"/>
            <a:ext cx="8902263" cy="4562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latin typeface="Arial" panose="020B0604020202020204" pitchFamily="34" charset="0"/>
                <a:ea typeface="Times New Roman" panose="02020603050405020304" pitchFamily="18" charset="0"/>
              </a:rPr>
              <a:t>Before the Creation (1:4, and see 3:9)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Heavens &amp; earth (1:3-4, 10)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latin typeface="Arial" panose="020B0604020202020204" pitchFamily="34" charset="0"/>
                <a:ea typeface="Times New Roman" panose="02020603050405020304" pitchFamily="18" charset="0"/>
              </a:rPr>
              <a:t>Light vs Darkness (5:8)</a:t>
            </a:r>
            <a:r>
              <a:rPr lang="en-US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US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Put His Spirit (breath) in us (1:13; 2:18; 3:16)</a:t>
            </a:r>
            <a:endParaRPr lang="en-US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latin typeface="Arial" panose="020B0604020202020204" pitchFamily="34" charset="0"/>
                <a:ea typeface="Times New Roman" panose="02020603050405020304" pitchFamily="18" charset="0"/>
              </a:rPr>
              <a:t>Made us alive (2:1,5)</a:t>
            </a:r>
            <a:endParaRPr lang="en-US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latin typeface="Arial" panose="020B0604020202020204" pitchFamily="34" charset="0"/>
                <a:ea typeface="Times New Roman" panose="02020603050405020304" pitchFamily="18" charset="0"/>
              </a:rPr>
              <a:t>“His workmanship, created” (2:10); “Created one new man” (2:15); New man created (4:24)</a:t>
            </a:r>
            <a:endParaRPr lang="en-US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Given dominion, in Christ (1:19-21)</a:t>
            </a:r>
            <a:endParaRPr lang="en-US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Peace/Fellowship with God (2:17-18)</a:t>
            </a:r>
            <a:endParaRPr lang="en-US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32C2-3B32-4311-AD41-92C8D6C5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8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CE5D-2794-4FD9-A99C-5BAE99248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24B1-CFA2-4997-89AA-61CC463E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827690"/>
            <a:ext cx="8807669" cy="4633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system-ui"/>
              </a:rPr>
              <a:t>For </a:t>
            </a:r>
            <a:r>
              <a:rPr lang="en-US" i="0" dirty="0">
                <a:solidFill>
                  <a:srgbClr val="FFFF00"/>
                </a:solidFill>
                <a:effectLst/>
                <a:latin typeface="system-ui"/>
              </a:rPr>
              <a:t>we are His workmanship, created in Christ Jesus </a:t>
            </a:r>
            <a:r>
              <a:rPr lang="en-US" b="0" i="0" dirty="0">
                <a:effectLst/>
                <a:latin typeface="system-ui"/>
              </a:rPr>
              <a:t>for good works, which God prepared beforehand that we should walk in them.  </a:t>
            </a:r>
            <a:br>
              <a:rPr lang="en-US" b="0" i="0" dirty="0">
                <a:effectLst/>
                <a:latin typeface="system-ui"/>
              </a:rPr>
            </a:br>
            <a:r>
              <a:rPr lang="en-US" b="0" i="0" dirty="0">
                <a:effectLst/>
                <a:latin typeface="system-ui"/>
              </a:rPr>
              <a:t>(Eph 2:10)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system-ui"/>
              </a:rPr>
              <a:t>…That you put off, concerning your former conduct, the old man which grows corrupt according to the deceitful lusts, </a:t>
            </a:r>
            <a:r>
              <a:rPr lang="en-US" b="1" i="0" baseline="30000" dirty="0">
                <a:effectLst/>
                <a:latin typeface="system-ui"/>
              </a:rPr>
              <a:t>23 </a:t>
            </a:r>
            <a:r>
              <a:rPr lang="en-US" b="0" i="0" dirty="0">
                <a:effectLst/>
                <a:latin typeface="system-ui"/>
              </a:rPr>
              <a:t>and be </a:t>
            </a:r>
            <a:r>
              <a:rPr lang="en-US" i="0" dirty="0">
                <a:solidFill>
                  <a:srgbClr val="FFFF00"/>
                </a:solidFill>
                <a:effectLst/>
                <a:latin typeface="system-ui"/>
              </a:rPr>
              <a:t>renewed in the spirit </a:t>
            </a:r>
            <a:r>
              <a:rPr lang="en-US" b="0" i="0" dirty="0">
                <a:effectLst/>
                <a:latin typeface="system-ui"/>
              </a:rPr>
              <a:t>of your mind, </a:t>
            </a:r>
            <a:r>
              <a:rPr lang="en-US" b="1" i="0" baseline="30000" dirty="0">
                <a:effectLst/>
                <a:latin typeface="system-ui"/>
              </a:rPr>
              <a:t>24 </a:t>
            </a:r>
            <a:r>
              <a:rPr lang="en-US" b="0" i="0" dirty="0">
                <a:effectLst/>
                <a:latin typeface="system-ui"/>
              </a:rPr>
              <a:t>and that you put on the new man which was </a:t>
            </a:r>
            <a:r>
              <a:rPr lang="en-US" i="0" dirty="0">
                <a:solidFill>
                  <a:srgbClr val="FFFF00"/>
                </a:solidFill>
                <a:effectLst/>
                <a:latin typeface="system-ui"/>
              </a:rPr>
              <a:t>created according to God, in true righteousness and holiness</a:t>
            </a:r>
            <a:r>
              <a:rPr lang="en-US" b="0" i="0" dirty="0">
                <a:effectLst/>
                <a:latin typeface="system-ui"/>
              </a:rPr>
              <a:t>.  (Eph 4:22-24)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32C2-3B32-4311-AD41-92C8D6C5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381A-C1F8-4D74-A1A5-90958D88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Family Connections in Ephesians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76FC1-E739-4454-8423-0180D791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47700"/>
            <a:ext cx="8686800" cy="500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1:3,5 – “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Father</a:t>
            </a:r>
            <a:r>
              <a:rPr lang="en-US" sz="2400" b="0" dirty="0">
                <a:sym typeface="Wingdings" panose="05000000000000000000" pitchFamily="2" charset="2"/>
              </a:rPr>
              <a:t>” … “adoption as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sons</a:t>
            </a:r>
            <a:r>
              <a:rPr lang="en-US" sz="2400" b="0" dirty="0">
                <a:sym typeface="Wingdings" panose="05000000000000000000" pitchFamily="2" charset="2"/>
              </a:rPr>
              <a:t>…to Himself”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2:19 – “Now you are… members of the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household</a:t>
            </a:r>
            <a:r>
              <a:rPr lang="en-US" sz="2400" b="0" dirty="0">
                <a:sym typeface="Wingdings" panose="05000000000000000000" pitchFamily="2" charset="2"/>
              </a:rPr>
              <a:t> of God”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3:14-15 – “…to the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Father</a:t>
            </a:r>
            <a:r>
              <a:rPr lang="en-US" sz="2400" b="0" dirty="0">
                <a:sym typeface="Wingdings" panose="05000000000000000000" pitchFamily="2" charset="2"/>
              </a:rPr>
              <a:t>…from whom the whole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family</a:t>
            </a:r>
            <a:r>
              <a:rPr lang="en-US" sz="2400" b="0" dirty="0">
                <a:sym typeface="Wingdings" panose="05000000000000000000" pitchFamily="2" charset="2"/>
              </a:rPr>
              <a:t> …”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4:6 –  “One God and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Father</a:t>
            </a:r>
            <a:r>
              <a:rPr lang="en-US" sz="2400" b="0" dirty="0">
                <a:sym typeface="Wingdings" panose="05000000000000000000" pitchFamily="2" charset="2"/>
              </a:rPr>
              <a:t> of all…”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4:4, 16 – “One body,” all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members</a:t>
            </a:r>
            <a:r>
              <a:rPr lang="en-US" sz="2400" b="0" dirty="0">
                <a:sym typeface="Wingdings" panose="05000000000000000000" pitchFamily="2" charset="2"/>
              </a:rPr>
              <a:t> working to build up in love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4:14-15 – [Growth] “…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Children</a:t>
            </a:r>
            <a:r>
              <a:rPr lang="en-US" sz="2400" b="0" dirty="0">
                <a:sym typeface="Wingdings" panose="05000000000000000000" pitchFamily="2" charset="2"/>
              </a:rPr>
              <a:t>, no longer tossed…grow up…”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5:1 – “As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beloved</a:t>
            </a:r>
            <a:r>
              <a:rPr lang="en-US" sz="2400" b="0" dirty="0">
                <a:sym typeface="Wingdings" panose="05000000000000000000" pitchFamily="2" charset="2"/>
              </a:rPr>
              <a:t> [dearly loved, HCSB]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children</a:t>
            </a:r>
            <a:r>
              <a:rPr lang="en-US" sz="2400" b="0" dirty="0">
                <a:sym typeface="Wingdings" panose="05000000000000000000" pitchFamily="2" charset="2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5:6, 8 – “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Sons</a:t>
            </a:r>
            <a:r>
              <a:rPr lang="en-US" sz="2400" b="0" dirty="0">
                <a:sym typeface="Wingdings" panose="05000000000000000000" pitchFamily="2" charset="2"/>
              </a:rPr>
              <a:t> of Disobedience” vs “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Children</a:t>
            </a:r>
            <a:r>
              <a:rPr lang="en-US" sz="2400" b="0" dirty="0">
                <a:sym typeface="Wingdings" panose="05000000000000000000" pitchFamily="2" charset="2"/>
              </a:rPr>
              <a:t> of Light”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Wives subject to husbands,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as to the Lord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(5:22)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Husbands love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as Christ loved the church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(5:25)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Husband/wife are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members of one flesh/body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(5:29-30)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Fathers nurture children in … admonition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of the Lord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(6:4)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Children obey/honor parents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in the Lord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(6:1)</a:t>
            </a:r>
            <a:endParaRPr lang="en-US" sz="2400" b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50436-BC5C-4EB0-B7FD-CE723196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02DE8083-4713-4574-8004-48975E07E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0655" y="34529"/>
            <a:ext cx="6858000" cy="40005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“The Two Shall Become One Flesh”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68E3D8D2-F659-48B8-B670-6F696296B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2014538"/>
            <a:ext cx="1428750" cy="17543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 dirty="0">
                <a:solidFill>
                  <a:srgbClr val="FFFF00"/>
                </a:solidFill>
                <a:latin typeface="Arial" panose="020B0604020202020204" pitchFamily="34" charset="0"/>
              </a:rPr>
              <a:t>Gen 2:24</a:t>
            </a:r>
            <a:r>
              <a:rPr lang="en-US" altLang="en-US" sz="1200" dirty="0">
                <a:solidFill>
                  <a:srgbClr val="FFFF00"/>
                </a:solidFill>
                <a:latin typeface="Arial" panose="020B0604020202020204" pitchFamily="34" charset="0"/>
              </a:rPr>
              <a:t> – “</a:t>
            </a:r>
            <a:r>
              <a:rPr lang="en-US" altLang="en-US" sz="1200" i="1" dirty="0">
                <a:solidFill>
                  <a:srgbClr val="FFFF00"/>
                </a:solidFill>
                <a:latin typeface="Arial" panose="020B0604020202020204" pitchFamily="34" charset="0"/>
              </a:rPr>
              <a:t>Therefore a man shall leave his father and mother and be joined to his wife, and they shall become </a:t>
            </a:r>
            <a:r>
              <a:rPr lang="en-US" altLang="en-US" sz="1200" i="1" u="sng" dirty="0">
                <a:solidFill>
                  <a:srgbClr val="FFFF00"/>
                </a:solidFill>
                <a:latin typeface="Arial" panose="020B0604020202020204" pitchFamily="34" charset="0"/>
              </a:rPr>
              <a:t>one flesh</a:t>
            </a:r>
            <a:r>
              <a:rPr lang="en-US" altLang="en-US" sz="1200" i="1" dirty="0">
                <a:solidFill>
                  <a:srgbClr val="FFFF00"/>
                </a:solidFill>
                <a:latin typeface="Arial" panose="020B0604020202020204" pitchFamily="34" charset="0"/>
              </a:rPr>
              <a:t>.”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6CEA1E07-D31E-4BF5-BED6-C50203BBD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81" y="2626667"/>
            <a:ext cx="965967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In the Beginning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FF8D10E4-0C90-438B-93C4-B760BBEA66FF}"/>
              </a:ext>
            </a:extLst>
          </p:cNvPr>
          <p:cNvGrpSpPr>
            <a:grpSpLocks/>
          </p:cNvGrpSpPr>
          <p:nvPr/>
        </p:nvGrpSpPr>
        <p:grpSpPr bwMode="auto">
          <a:xfrm>
            <a:off x="1398984" y="662642"/>
            <a:ext cx="6602016" cy="1369218"/>
            <a:chOff x="215" y="336"/>
            <a:chExt cx="5545" cy="1150"/>
          </a:xfrm>
        </p:grpSpPr>
        <p:sp>
          <p:nvSpPr>
            <p:cNvPr id="89106" name="Text Box 6">
              <a:extLst>
                <a:ext uri="{FF2B5EF4-FFF2-40B4-BE49-F238E27FC236}">
                  <a16:creationId xmlns:a16="http://schemas.microsoft.com/office/drawing/2014/main" id="{2C011EB3-76A1-405C-B824-3964BAA26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36"/>
              <a:ext cx="4272" cy="10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0" i="1" u="sng">
                  <a:latin typeface="Arial" panose="020B0604020202020204" pitchFamily="34" charset="0"/>
                </a:rPr>
                <a:t>Eph 5:28-33</a:t>
              </a:r>
              <a:r>
                <a:rPr lang="en-US" altLang="en-US" sz="1200" b="0">
                  <a:latin typeface="Arial" panose="020B0604020202020204" pitchFamily="34" charset="0"/>
                </a:rPr>
                <a:t>  So husbands ought to love their own wives as their own bodies;  he who loves his wife loves himself.  For no one ever hated his own flesh, but nourishes and cherishes it, just as the Lord does the church…"</a:t>
              </a:r>
              <a:r>
                <a:rPr lang="en-US" altLang="en-US" sz="1200">
                  <a:solidFill>
                    <a:srgbClr val="FFFF00"/>
                  </a:solidFill>
                  <a:latin typeface="Arial" panose="020B0604020202020204" pitchFamily="34" charset="0"/>
                </a:rPr>
                <a:t>For this reason a man shall leave his father and mother and be joined to his wife, and the two shall become </a:t>
              </a:r>
              <a:r>
                <a:rPr lang="en-US" altLang="en-US" sz="1200" u="sng">
                  <a:solidFill>
                    <a:srgbClr val="FFFF00"/>
                  </a:solidFill>
                  <a:latin typeface="Arial" panose="020B0604020202020204" pitchFamily="34" charset="0"/>
                </a:rPr>
                <a:t>one flesh</a:t>
              </a:r>
              <a:r>
                <a:rPr lang="en-US" altLang="en-US" sz="1200" b="0">
                  <a:solidFill>
                    <a:srgbClr val="FFFF00"/>
                  </a:solidFill>
                  <a:latin typeface="Arial" panose="020B0604020202020204" pitchFamily="34" charset="0"/>
                </a:rPr>
                <a:t>.”  </a:t>
              </a:r>
              <a:r>
                <a:rPr lang="en-US" altLang="en-US" sz="1200" b="0">
                  <a:latin typeface="Arial" panose="020B0604020202020204" pitchFamily="34" charset="0"/>
                </a:rPr>
                <a:t>Nevertheless let each one of you in particular so love his own wife as himself, and let the wife see that she respects her husband.</a:t>
              </a:r>
            </a:p>
          </p:txBody>
        </p:sp>
        <p:sp>
          <p:nvSpPr>
            <p:cNvPr id="89107" name="Freeform 7">
              <a:extLst>
                <a:ext uri="{FF2B5EF4-FFF2-40B4-BE49-F238E27FC236}">
                  <a16:creationId xmlns:a16="http://schemas.microsoft.com/office/drawing/2014/main" id="{1E62FE1E-E5B7-4720-91F6-36FFACEAE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610"/>
              <a:ext cx="1077" cy="876"/>
            </a:xfrm>
            <a:custGeom>
              <a:avLst/>
              <a:gdLst>
                <a:gd name="T0" fmla="*/ 56 w 968"/>
                <a:gd name="T1" fmla="*/ 576 h 576"/>
                <a:gd name="T2" fmla="*/ 152 w 968"/>
                <a:gd name="T3" fmla="*/ 144 h 576"/>
                <a:gd name="T4" fmla="*/ 968 w 968"/>
                <a:gd name="T5" fmla="*/ 0 h 576"/>
                <a:gd name="T6" fmla="*/ 0 60000 65536"/>
                <a:gd name="T7" fmla="*/ 0 60000 65536"/>
                <a:gd name="T8" fmla="*/ 0 60000 65536"/>
                <a:gd name="T9" fmla="*/ 0 w 968"/>
                <a:gd name="T10" fmla="*/ 0 h 576"/>
                <a:gd name="T11" fmla="*/ 968 w 968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9108" name="Text Box 8">
              <a:extLst>
                <a:ext uri="{FF2B5EF4-FFF2-40B4-BE49-F238E27FC236}">
                  <a16:creationId xmlns:a16="http://schemas.microsoft.com/office/drawing/2014/main" id="{0086E83D-7981-46D6-A675-14961D4E9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" y="753"/>
              <a:ext cx="939" cy="3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350" dirty="0">
                  <a:latin typeface="Arial" panose="020B0604020202020204" pitchFamily="34" charset="0"/>
                </a:rPr>
                <a:t>Paul, to the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350" dirty="0">
                  <a:latin typeface="Arial" panose="020B0604020202020204" pitchFamily="34" charset="0"/>
                </a:rPr>
                <a:t>Ephesians</a:t>
              </a:r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id="{F3D044BC-E1BC-422D-BD90-65CC5E06C122}"/>
              </a:ext>
            </a:extLst>
          </p:cNvPr>
          <p:cNvGrpSpPr>
            <a:grpSpLocks/>
          </p:cNvGrpSpPr>
          <p:nvPr/>
        </p:nvGrpSpPr>
        <p:grpSpPr bwMode="auto">
          <a:xfrm>
            <a:off x="1202531" y="3768862"/>
            <a:ext cx="6741319" cy="1372791"/>
            <a:chOff x="50" y="2786"/>
            <a:chExt cx="5662" cy="1153"/>
          </a:xfrm>
        </p:grpSpPr>
        <p:sp>
          <p:nvSpPr>
            <p:cNvPr id="89103" name="Text Box 10">
              <a:extLst>
                <a:ext uri="{FF2B5EF4-FFF2-40B4-BE49-F238E27FC236}">
                  <a16:creationId xmlns:a16="http://schemas.microsoft.com/office/drawing/2014/main" id="{C5CF168D-BA93-4857-BB02-3D4A9EFEF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024"/>
              <a:ext cx="4224" cy="9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0" i="1" u="sng">
                  <a:latin typeface="Arial" panose="020B0604020202020204" pitchFamily="34" charset="0"/>
                </a:rPr>
                <a:t>I Cor 6:15-17</a:t>
              </a:r>
              <a:r>
                <a:rPr lang="en-US" altLang="en-US" sz="1200" b="0">
                  <a:latin typeface="Arial" panose="020B0604020202020204" pitchFamily="34" charset="0"/>
                </a:rPr>
                <a:t>  Do you not know that your bodies are members of Christ?  Shall I then take the members of Christ and make them members of a harlot?  Certainly not!</a:t>
              </a:r>
              <a:r>
                <a:rPr lang="en-US" altLang="en-US" sz="1200" b="0" baseline="30000">
                  <a:latin typeface="Arial" panose="020B0604020202020204" pitchFamily="34" charset="0"/>
                </a:rPr>
                <a:t> </a:t>
              </a:r>
              <a:r>
                <a:rPr lang="en-US" altLang="en-US" sz="1200" b="0">
                  <a:latin typeface="Arial" panose="020B0604020202020204" pitchFamily="34" charset="0"/>
                </a:rPr>
                <a:t>  Or do you not know that he who is joined to a harlot is one body with her?   For "</a:t>
              </a:r>
              <a:r>
                <a:rPr lang="en-US" altLang="en-US" sz="1200">
                  <a:solidFill>
                    <a:srgbClr val="FFFF00"/>
                  </a:solidFill>
                  <a:latin typeface="Arial" panose="020B0604020202020204" pitchFamily="34" charset="0"/>
                </a:rPr>
                <a:t>the two</a:t>
              </a:r>
              <a:r>
                <a:rPr lang="en-US" altLang="en-US" sz="1200" b="0">
                  <a:latin typeface="Arial" panose="020B0604020202020204" pitchFamily="34" charset="0"/>
                </a:rPr>
                <a:t>," He says, "</a:t>
              </a:r>
              <a:r>
                <a:rPr lang="en-US" altLang="en-US" sz="1200">
                  <a:solidFill>
                    <a:srgbClr val="FFFF00"/>
                  </a:solidFill>
                  <a:latin typeface="Arial" panose="020B0604020202020204" pitchFamily="34" charset="0"/>
                </a:rPr>
                <a:t>shall become </a:t>
              </a:r>
              <a:r>
                <a:rPr lang="en-US" altLang="en-US" sz="1200" u="sng">
                  <a:solidFill>
                    <a:srgbClr val="FFFF00"/>
                  </a:solidFill>
                  <a:latin typeface="Arial" panose="020B0604020202020204" pitchFamily="34" charset="0"/>
                </a:rPr>
                <a:t>one flesh</a:t>
              </a:r>
              <a:r>
                <a:rPr lang="en-US" altLang="en-US" sz="1200" b="0">
                  <a:latin typeface="Arial" panose="020B0604020202020204" pitchFamily="34" charset="0"/>
                </a:rPr>
                <a:t>.”  But he who is joined to the Lord is one spirit with Him.</a:t>
              </a:r>
            </a:p>
          </p:txBody>
        </p:sp>
        <p:sp>
          <p:nvSpPr>
            <p:cNvPr id="89104" name="Freeform 11">
              <a:extLst>
                <a:ext uri="{FF2B5EF4-FFF2-40B4-BE49-F238E27FC236}">
                  <a16:creationId xmlns:a16="http://schemas.microsoft.com/office/drawing/2014/main" id="{68438555-D7A9-43E7-87DD-7DFB51ECA50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32" y="2786"/>
              <a:ext cx="968" cy="718"/>
            </a:xfrm>
            <a:custGeom>
              <a:avLst/>
              <a:gdLst>
                <a:gd name="T0" fmla="*/ 56 w 968"/>
                <a:gd name="T1" fmla="*/ 3 h 576"/>
                <a:gd name="T2" fmla="*/ 152 w 968"/>
                <a:gd name="T3" fmla="*/ 3 h 576"/>
                <a:gd name="T4" fmla="*/ 968 w 968"/>
                <a:gd name="T5" fmla="*/ 0 h 576"/>
                <a:gd name="T6" fmla="*/ 0 60000 65536"/>
                <a:gd name="T7" fmla="*/ 0 60000 65536"/>
                <a:gd name="T8" fmla="*/ 0 60000 65536"/>
                <a:gd name="T9" fmla="*/ 0 w 968"/>
                <a:gd name="T10" fmla="*/ 0 h 576"/>
                <a:gd name="T11" fmla="*/ 968 w 968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9105" name="Text Box 12">
              <a:extLst>
                <a:ext uri="{FF2B5EF4-FFF2-40B4-BE49-F238E27FC236}">
                  <a16:creationId xmlns:a16="http://schemas.microsoft.com/office/drawing/2014/main" id="{38FD89E0-E1A2-4CD3-83E9-5C75A17E9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" y="3112"/>
              <a:ext cx="960" cy="3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350" dirty="0">
                  <a:latin typeface="Arial" panose="020B0604020202020204" pitchFamily="34" charset="0"/>
                </a:rPr>
                <a:t>Paul, to the Corinthians</a:t>
              </a:r>
            </a:p>
          </p:txBody>
        </p:sp>
      </p:grpSp>
      <p:grpSp>
        <p:nvGrpSpPr>
          <p:cNvPr id="4" name="Group 20">
            <a:extLst>
              <a:ext uri="{FF2B5EF4-FFF2-40B4-BE49-F238E27FC236}">
                <a16:creationId xmlns:a16="http://schemas.microsoft.com/office/drawing/2014/main" id="{0D18713E-3730-44F3-92EB-5FE13B98115A}"/>
              </a:ext>
            </a:extLst>
          </p:cNvPr>
          <p:cNvGrpSpPr>
            <a:grpSpLocks/>
          </p:cNvGrpSpPr>
          <p:nvPr/>
        </p:nvGrpSpPr>
        <p:grpSpPr bwMode="auto">
          <a:xfrm>
            <a:off x="2625582" y="2414587"/>
            <a:ext cx="5682853" cy="1089422"/>
            <a:chOff x="987" y="1728"/>
            <a:chExt cx="4773" cy="915"/>
          </a:xfrm>
        </p:grpSpPr>
        <p:sp>
          <p:nvSpPr>
            <p:cNvPr id="89100" name="Text Box 14">
              <a:extLst>
                <a:ext uri="{FF2B5EF4-FFF2-40B4-BE49-F238E27FC236}">
                  <a16:creationId xmlns:a16="http://schemas.microsoft.com/office/drawing/2014/main" id="{A0AA0465-FBD4-4528-BA5A-519D4F861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728"/>
              <a:ext cx="3696" cy="9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0" i="1" u="sng">
                  <a:latin typeface="Arial" panose="020B0604020202020204" pitchFamily="34" charset="0"/>
                </a:rPr>
                <a:t>Matt 19:4-6</a:t>
              </a:r>
              <a:r>
                <a:rPr lang="en-US" altLang="en-US" sz="1200" b="0">
                  <a:latin typeface="Arial" panose="020B0604020202020204" pitchFamily="34" charset="0"/>
                </a:rPr>
                <a:t> …Have you not read that He who made them at the beginning made them male and female, and said, "</a:t>
              </a:r>
              <a:r>
                <a:rPr lang="en-US" altLang="en-US" sz="1200">
                  <a:solidFill>
                    <a:srgbClr val="FFFF00"/>
                  </a:solidFill>
                  <a:latin typeface="Arial" panose="020B0604020202020204" pitchFamily="34" charset="0"/>
                </a:rPr>
                <a:t>For this reason a man shall leave his father and mother and be joined to his wife, and the two shall become </a:t>
              </a:r>
              <a:r>
                <a:rPr lang="en-US" altLang="en-US" sz="1200" u="sng">
                  <a:solidFill>
                    <a:srgbClr val="FFFF00"/>
                  </a:solidFill>
                  <a:latin typeface="Arial" panose="020B0604020202020204" pitchFamily="34" charset="0"/>
                </a:rPr>
                <a:t>one flesh</a:t>
              </a:r>
              <a:r>
                <a:rPr lang="en-US" altLang="en-US" sz="1200" b="0">
                  <a:latin typeface="Arial" panose="020B0604020202020204" pitchFamily="34" charset="0"/>
                </a:rPr>
                <a:t>”?  So then, they are no longer two but one flesh. Therefore what God has joined together, let not man separate.</a:t>
              </a:r>
            </a:p>
          </p:txBody>
        </p:sp>
        <p:sp>
          <p:nvSpPr>
            <p:cNvPr id="89101" name="Line 15">
              <a:extLst>
                <a:ext uri="{FF2B5EF4-FFF2-40B4-BE49-F238E27FC236}">
                  <a16:creationId xmlns:a16="http://schemas.microsoft.com/office/drawing/2014/main" id="{6B1C60F8-0D9C-47E5-9B58-AC5C45D1B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" y="2004"/>
              <a:ext cx="1077" cy="1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9102" name="Text Box 16">
              <a:extLst>
                <a:ext uri="{FF2B5EF4-FFF2-40B4-BE49-F238E27FC236}">
                  <a16:creationId xmlns:a16="http://schemas.microsoft.com/office/drawing/2014/main" id="{95977AF9-11A1-4B53-AD3D-D522877A8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" y="1745"/>
              <a:ext cx="635" cy="5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350" dirty="0">
                  <a:latin typeface="Arial" panose="020B0604020202020204" pitchFamily="34" charset="0"/>
                </a:rPr>
                <a:t>Jesus, to the Jews</a:t>
              </a:r>
            </a:p>
          </p:txBody>
        </p:sp>
      </p:grpSp>
      <p:sp>
        <p:nvSpPr>
          <p:cNvPr id="130065" name="Text Box 17">
            <a:extLst>
              <a:ext uri="{FF2B5EF4-FFF2-40B4-BE49-F238E27FC236}">
                <a16:creationId xmlns:a16="http://schemas.microsoft.com/office/drawing/2014/main" id="{9E4199C9-4ADF-449F-919F-6D34DCAF6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1" y="1900892"/>
            <a:ext cx="2896947" cy="32316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500" b="1" i="1"/>
              <a:t>Application:  Love &amp; Sacrifice</a:t>
            </a:r>
          </a:p>
        </p:txBody>
      </p:sp>
      <p:sp>
        <p:nvSpPr>
          <p:cNvPr id="130066" name="Text Box 18">
            <a:extLst>
              <a:ext uri="{FF2B5EF4-FFF2-40B4-BE49-F238E27FC236}">
                <a16:creationId xmlns:a16="http://schemas.microsoft.com/office/drawing/2014/main" id="{9C5E4A57-6F13-42E7-B598-F3C5FCBA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9418" y="3500438"/>
            <a:ext cx="4253087" cy="32316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500" b="1" i="1" dirty="0"/>
              <a:t>Application</a:t>
            </a:r>
            <a:r>
              <a:rPr lang="en-US" sz="1500" dirty="0"/>
              <a:t> </a:t>
            </a:r>
            <a:r>
              <a:rPr lang="en-US" sz="1500" b="1" i="1" dirty="0"/>
              <a:t>:  Permanence, Not to be Broken</a:t>
            </a:r>
          </a:p>
        </p:txBody>
      </p:sp>
      <p:sp>
        <p:nvSpPr>
          <p:cNvPr id="130067" name="Text Box 19">
            <a:extLst>
              <a:ext uri="{FF2B5EF4-FFF2-40B4-BE49-F238E27FC236}">
                <a16:creationId xmlns:a16="http://schemas.microsoft.com/office/drawing/2014/main" id="{711E1E45-1C61-4942-B82B-F7A7D9297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4966634"/>
            <a:ext cx="3790012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z="1500" b="1" i="1"/>
              <a:t>Application</a:t>
            </a:r>
            <a:r>
              <a:rPr lang="en-US" sz="1500"/>
              <a:t> </a:t>
            </a:r>
            <a:r>
              <a:rPr lang="en-US" sz="1500" b="1" i="1"/>
              <a:t>:  Improper Union Defiles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500" b="1" i="1"/>
              <a:t>(I.e. an Agreement in Purpose &amp; Action)</a:t>
            </a:r>
          </a:p>
        </p:txBody>
      </p:sp>
      <p:sp>
        <p:nvSpPr>
          <p:cNvPr id="89099" name="Slide Number Placeholder 7">
            <a:extLst>
              <a:ext uri="{FF2B5EF4-FFF2-40B4-BE49-F238E27FC236}">
                <a16:creationId xmlns:a16="http://schemas.microsoft.com/office/drawing/2014/main" id="{4686A5DA-69A4-439A-9F9D-242D5829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A64F5B-9A8D-47D6-8CB3-955AA4482F1A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5" grpId="0" animBg="1" autoUpdateAnimBg="0"/>
      <p:bldP spid="130066" grpId="0" animBg="1" autoUpdateAnimBg="0"/>
      <p:bldP spid="130067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75425</TotalTime>
  <Words>3065</Words>
  <Application>Microsoft Office PowerPoint</Application>
  <PresentationFormat>On-screen Show (16:10)</PresentationFormat>
  <Paragraphs>322</Paragraphs>
  <Slides>26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Ezra SIL</vt:lpstr>
      <vt:lpstr>Symbol</vt:lpstr>
      <vt:lpstr>system-ui</vt:lpstr>
      <vt:lpstr>Times New Roman</vt:lpstr>
      <vt:lpstr>Default Design</vt:lpstr>
      <vt:lpstr>1_Default Design</vt:lpstr>
      <vt:lpstr>PowerPoint Presentation</vt:lpstr>
      <vt:lpstr>Godly Marriages in a Fallen World</vt:lpstr>
      <vt:lpstr>History of the Family</vt:lpstr>
      <vt:lpstr>What the Goal of Marriage &amp; Family is not…</vt:lpstr>
      <vt:lpstr>The Spiritual Goal of Family Relationships</vt:lpstr>
      <vt:lpstr>Creation References in Ephesians</vt:lpstr>
      <vt:lpstr>Another Creation</vt:lpstr>
      <vt:lpstr>Family Connections in Ephesians</vt:lpstr>
      <vt:lpstr>“The Two Shall Become One Flesh”</vt:lpstr>
      <vt:lpstr>Male Roles in Marriage</vt:lpstr>
      <vt:lpstr>The Husband: A Head like Christ (Eph 5:22-33)</vt:lpstr>
      <vt:lpstr>Relationships After the Fall</vt:lpstr>
      <vt:lpstr>The Ideal (Healed) Marriage </vt:lpstr>
      <vt:lpstr>Context of Family Passages (Eph 4-6)</vt:lpstr>
      <vt:lpstr>Context of Family Passages (Eph 4-6)</vt:lpstr>
      <vt:lpstr>The Family of the New Man - Applications</vt:lpstr>
      <vt:lpstr>The Family of the New Man - Applications</vt:lpstr>
      <vt:lpstr>The Family of the New Man - Applications</vt:lpstr>
      <vt:lpstr>The Family of the New Man - Applications</vt:lpstr>
      <vt:lpstr>The Family of the New Man - Applications</vt:lpstr>
      <vt:lpstr>Psalm 4  (A Psalm of David)</vt:lpstr>
      <vt:lpstr>The Family of the New Man - Applications</vt:lpstr>
      <vt:lpstr>The Family of the New Man - Applications</vt:lpstr>
      <vt:lpstr>Expect Conflict (Eph 6:12)</vt:lpstr>
      <vt:lpstr>Empowerment</vt:lpstr>
      <vt:lpstr>PowerPoint Presentation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 Broadwell</cp:lastModifiedBy>
  <cp:revision>627</cp:revision>
  <cp:lastPrinted>2014-09-07T05:18:02Z</cp:lastPrinted>
  <dcterms:created xsi:type="dcterms:W3CDTF">2002-06-13T20:47:56Z</dcterms:created>
  <dcterms:modified xsi:type="dcterms:W3CDTF">2022-03-25T00:12:07Z</dcterms:modified>
</cp:coreProperties>
</file>